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  <p:sldMasterId id="2147483727" r:id="rId5"/>
    <p:sldMasterId id="2147483823" r:id="rId6"/>
    <p:sldMasterId id="2147483869" r:id="rId7"/>
    <p:sldMasterId id="2147483949" r:id="rId8"/>
    <p:sldMasterId id="2147484030" r:id="rId9"/>
  </p:sldMasterIdLst>
  <p:notesMasterIdLst>
    <p:notesMasterId r:id="rId14"/>
  </p:notesMasterIdLst>
  <p:sldIdLst>
    <p:sldId id="7930" r:id="rId10"/>
    <p:sldId id="7933" r:id="rId11"/>
    <p:sldId id="2343" r:id="rId12"/>
    <p:sldId id="7934" r:id="rId13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7" name="Sarah Schaper" initials="SS" lastIdx="52" clrIdx="7">
    <p:extLst>
      <p:ext uri="{19B8F6BF-5375-455C-9EA6-DF929625EA0E}">
        <p15:presenceInfo xmlns:p15="http://schemas.microsoft.com/office/powerpoint/2012/main" userId="S-1-5-21-1115560463-2100127641-3545757382-7150" providerId="AD"/>
      </p:ext>
    </p:extLst>
  </p:cmAuthor>
  <p:cmAuthor id="1" name="Alec Catalano" initials="" lastIdx="1" clrIdx="1"/>
  <p:cmAuthor id="2" name="Caitlyn Ryan" initials="CR" lastIdx="2" clrIdx="2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  <p:cmAuthor id="3" name="Stoddart, Jill" initials="SJ" lastIdx="218" clrIdx="3">
    <p:extLst>
      <p:ext uri="{19B8F6BF-5375-455C-9EA6-DF929625EA0E}">
        <p15:presenceInfo xmlns:p15="http://schemas.microsoft.com/office/powerpoint/2012/main" userId="S-1-5-21-1407069837-2091007605-538272213-25137320" providerId="AD"/>
      </p:ext>
    </p:extLst>
  </p:cmAuthor>
  <p:cmAuthor id="4" name="Faye Treichel" initials="FT" lastIdx="29" clrIdx="4">
    <p:extLst>
      <p:ext uri="{19B8F6BF-5375-455C-9EA6-DF929625EA0E}">
        <p15:presenceInfo xmlns:p15="http://schemas.microsoft.com/office/powerpoint/2012/main" userId="S-1-5-21-1115560463-2100127641-3545757382-7219" providerId="AD"/>
      </p:ext>
    </p:extLst>
  </p:cmAuthor>
  <p:cmAuthor id="5" name="sarah.schaper.design@gmail.com" initials="s" lastIdx="3" clrIdx="5">
    <p:extLst>
      <p:ext uri="{19B8F6BF-5375-455C-9EA6-DF929625EA0E}">
        <p15:presenceInfo xmlns:p15="http://schemas.microsoft.com/office/powerpoint/2012/main" userId="3172fcc3cff5fb49" providerId="Windows Live"/>
      </p:ext>
    </p:extLst>
  </p:cmAuthor>
  <p:cmAuthor id="6" name="Guest User" initials="GU" lastIdx="6" clrIdx="6">
    <p:extLst>
      <p:ext uri="{19B8F6BF-5375-455C-9EA6-DF929625EA0E}">
        <p15:presenceInfo xmlns:p15="http://schemas.microsoft.com/office/powerpoint/2012/main" userId="S::urn:spo:anon#e3b8a9a85951751c70abdd53e51acb5c77b9d119fd85958d95a1bbb31fabd511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836"/>
    <a:srgbClr val="FCFAFF"/>
    <a:srgbClr val="0E2735"/>
    <a:srgbClr val="595A5D"/>
    <a:srgbClr val="0C9B2E"/>
    <a:srgbClr val="4F81BD"/>
    <a:srgbClr val="0D2836"/>
    <a:srgbClr val="222F3E"/>
    <a:srgbClr val="FCB64C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2" autoAdjust="0"/>
    <p:restoredTop sz="89621" autoAdjust="0"/>
  </p:normalViewPr>
  <p:slideViewPr>
    <p:cSldViewPr snapToGrid="0">
      <p:cViewPr varScale="1">
        <p:scale>
          <a:sx n="92" d="100"/>
          <a:sy n="92" d="100"/>
        </p:scale>
        <p:origin x="1136" y="176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90" d="100"/>
        <a:sy n="90" d="100"/>
      </p:scale>
      <p:origin x="0" y="-1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6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2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ws.amazon.com/" TargetMode="External"/><Relationship Id="rId1" Type="http://schemas.openxmlformats.org/officeDocument/2006/relationships/slideMaster" Target="../slideMasters/slideMaster3.xml"/><Relationship Id="rId4" Type="http://schemas.microsoft.com/office/2007/relationships/hdphoto" Target="../media/hdphoto5.wdp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png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605D25A-4400-4329-B3B6-9DAF8E1B9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CB959-D824-41F3-97EE-FF2420C3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5060C-6381-4CD9-8949-293D4FAD0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4E14FC-66CD-4B09-9CDD-EA9B2FC6F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1346836"/>
            <a:ext cx="5974080" cy="2865120"/>
          </a:xfrm>
        </p:spPr>
        <p:txBody>
          <a:bodyPr anchor="b">
            <a:normAutofit/>
          </a:bodyPr>
          <a:lstStyle>
            <a:lvl1pPr algn="l">
              <a:defRPr sz="432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72165C-0330-4CF5-804C-243196CC4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40" y="4322446"/>
            <a:ext cx="5974080" cy="1986914"/>
          </a:xfrm>
        </p:spPr>
        <p:txBody>
          <a:bodyPr/>
          <a:lstStyle>
            <a:lvl1pPr marL="0" indent="0" algn="l">
              <a:buNone/>
              <a:defRPr sz="288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40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2DD3D5-302F-43F1-A515-B84D1B793B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40380"/>
            <a:ext cx="14630400" cy="221742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F174F-9D4C-497B-95C3-93634C6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5465A-2008-4A27-B566-66110258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BEC8-647D-4721-B15C-6442E034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959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749943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359544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305316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39" y="425372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9" y="699289"/>
            <a:ext cx="1567030" cy="936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6DF5C-E934-3846-B9EB-739F3AB85388}"/>
              </a:ext>
            </a:extLst>
          </p:cNvPr>
          <p:cNvSpPr txBox="1"/>
          <p:nvPr userDrawn="1"/>
        </p:nvSpPr>
        <p:spPr>
          <a:xfrm>
            <a:off x="782640" y="7683901"/>
            <a:ext cx="671834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112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264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430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76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225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5970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75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89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9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148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0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2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7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18481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3958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902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902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6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902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456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174F-9D4C-497B-95C3-93634C6D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3139440" cy="6877050"/>
          </a:xfrm>
        </p:spPr>
        <p:txBody>
          <a:bodyPr>
            <a:normAutofit/>
          </a:bodyPr>
          <a:lstStyle>
            <a:lvl1pPr>
              <a:defRPr sz="432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5465A-2008-4A27-B566-66110258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BEC8-647D-4721-B15C-6442E034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5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2914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9591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70547-51F1-844B-A991-CC75894545DD}"/>
              </a:ext>
            </a:extLst>
          </p:cNvPr>
          <p:cNvSpPr txBox="1"/>
          <p:nvPr userDrawn="1"/>
        </p:nvSpPr>
        <p:spPr>
          <a:xfrm>
            <a:off x="782640" y="7683901"/>
            <a:ext cx="671834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112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9864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60417" y="1488238"/>
            <a:ext cx="9711266" cy="2001069"/>
          </a:xfrm>
        </p:spPr>
        <p:txBody>
          <a:bodyPr anchor="ctr" anchorCtr="0">
            <a:noAutofit/>
          </a:bodyPr>
          <a:lstStyle>
            <a:lvl1pPr algn="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829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19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0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02400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86DA-9EB5-3447-AE6F-794B8EC5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1C6B7-FE94-1E49-A95D-93098607F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3F3A-C862-CA41-8153-35B94C8F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CB9E-2394-9549-AE7A-2FC031CF5D6C}" type="datetimeFigureOut">
              <a:rPr lang="en-PL" smtClean="0"/>
              <a:t>22/09/2022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C5F9A-E5FE-B141-A90D-F8DAA90A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D4DC-CCEB-FF4D-80BA-C6999974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FB26-A5D1-FA46-993B-9FD4A94C217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822095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6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2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7" y="4253723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8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7" y="699290"/>
            <a:ext cx="135729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36666712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9933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80" y="1703070"/>
            <a:ext cx="13129261" cy="46863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5458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2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00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 marL="731587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31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924B0-22E3-44B0-9525-A6215977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F840D-F854-446F-8FEB-E211B9B8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330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2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214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2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26075414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2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8380616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2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41516105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0" y="1618467"/>
            <a:ext cx="1312732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7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4600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81" y="1703070"/>
            <a:ext cx="6382629" cy="5089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4722" y="1703070"/>
            <a:ext cx="6382629" cy="5089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3733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2928" y="1704342"/>
            <a:ext cx="6328954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482" y="1704341"/>
            <a:ext cx="6358709" cy="5087619"/>
          </a:xfrm>
          <a:prstGeom prst="rect">
            <a:avLst/>
          </a:prstGeom>
        </p:spPr>
        <p:txBody>
          <a:bodyPr/>
          <a:lstStyle>
            <a:lvl1pPr marL="0" marR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 b="1"/>
            </a:lvl1pPr>
          </a:lstStyle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18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314" y="1791268"/>
            <a:ext cx="4538981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8370" y="1791268"/>
            <a:ext cx="4782504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38074" y="1791268"/>
            <a:ext cx="3202424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8074" y="4927002"/>
            <a:ext cx="3202424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25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1" y="1791268"/>
            <a:ext cx="8123646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58536" y="1791268"/>
            <a:ext cx="487632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23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0" y="1791268"/>
            <a:ext cx="1343235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3597-92F1-45BA-BD21-4D4BAFD0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>
            <a:normAutofit/>
          </a:bodyPr>
          <a:lstStyle>
            <a:lvl1pPr>
              <a:defRPr sz="432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0E2B-16FB-44EB-BEF6-C3BD4719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</a:defRPr>
            </a:lvl1pPr>
            <a:lvl2pPr>
              <a:defRPr sz="3360">
                <a:solidFill>
                  <a:schemeClr val="tx1"/>
                </a:solidFill>
              </a:defRPr>
            </a:lvl2pPr>
            <a:lvl3pPr>
              <a:defRPr sz="288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E6915-8162-456B-8E6D-769060EDC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DC03F-4D05-4287-A95B-36BBCCE6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E2220-7778-4F87-AC94-264ABDF6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120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343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790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8862" y="1846583"/>
            <a:ext cx="13128878" cy="5003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8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026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9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82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3" y="-4548143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897961" y="9767946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7" y="2589430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2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635" y="3716448"/>
            <a:ext cx="6380480" cy="792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635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145833189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2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34295845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CA3B6-FCAD-D74F-B128-1DC416977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" y="0"/>
            <a:ext cx="14624478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30"/>
            <a:ext cx="13128486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6" y="1151916"/>
            <a:ext cx="13161960" cy="6258114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1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92464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de-D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829" indent="-457242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966" indent="-365794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09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E416-45C4-413E-98FA-407062FD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>
            <a:normAutofit/>
          </a:bodyPr>
          <a:lstStyle>
            <a:lvl1pPr>
              <a:defRPr sz="432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47568-D4F5-4761-BCC8-9E5BB6860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FF3A6-093F-4830-8884-BE682E22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BFDE8-09C1-4FB4-ACE7-27EBE731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F71A5-A9D8-4E87-8C60-B4123C2C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0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40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40181"/>
            <a:ext cx="6461760" cy="4072890"/>
          </a:xfrm>
        </p:spPr>
        <p:txBody>
          <a:bodyPr/>
          <a:lstStyle>
            <a:lvl1pPr>
              <a:defRPr sz="4480"/>
            </a:lvl1pPr>
            <a:lvl2pPr>
              <a:defRPr sz="3840"/>
            </a:lvl2pPr>
            <a:lvl3pPr>
              <a:defRPr sz="3200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40181"/>
            <a:ext cx="6461760" cy="4072890"/>
          </a:xfrm>
        </p:spPr>
        <p:txBody>
          <a:bodyPr/>
          <a:lstStyle>
            <a:lvl1pPr>
              <a:defRPr sz="4480"/>
            </a:lvl1pPr>
            <a:lvl2pPr>
              <a:defRPr sz="3840"/>
            </a:lvl2pPr>
            <a:lvl3pPr>
              <a:defRPr sz="3200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7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90" cy="751728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612209" y="7868336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12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2101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30"/>
            <a:ext cx="13128486" cy="873186"/>
          </a:xfrm>
        </p:spPr>
        <p:txBody>
          <a:bodyPr lIns="0"/>
          <a:lstStyle>
            <a:lvl1pPr>
              <a:defRPr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7" y="3174276"/>
            <a:ext cx="6461760" cy="4127387"/>
          </a:xfrm>
        </p:spPr>
        <p:txBody>
          <a:bodyPr lIns="0" tIns="0" rIns="0" b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47267" y="2473455"/>
            <a:ext cx="6456362" cy="609381"/>
          </a:xfrm>
        </p:spPr>
        <p:txBody>
          <a:bodyPr lIns="0"/>
          <a:lstStyle>
            <a:lvl1pPr>
              <a:defRPr b="1" i="0" baseline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7212227" y="3174276"/>
            <a:ext cx="6461760" cy="4127387"/>
          </a:xfrm>
        </p:spPr>
        <p:txBody>
          <a:bodyPr lIns="0" tIns="0" rIns="0" b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7212227" y="2473455"/>
            <a:ext cx="6456362" cy="609381"/>
          </a:xfrm>
        </p:spPr>
        <p:txBody>
          <a:bodyPr lIns="0"/>
          <a:lstStyle>
            <a:lvl1pPr>
              <a:defRPr b="1" i="0" baseline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4892981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10000"/>
                  </a:srgbClr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78721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90" cy="751728"/>
          </a:xfr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612209" y="7868336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12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04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B7A43D-0D52-1C4A-B738-6200F4199B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" y="0"/>
            <a:ext cx="14624478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30"/>
            <a:ext cx="13128486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47266" y="2473455"/>
            <a:ext cx="13161960" cy="609381"/>
          </a:xfrm>
        </p:spPr>
        <p:txBody>
          <a:bodyPr lIns="0"/>
          <a:lstStyle>
            <a:lvl1pPr>
              <a:defRPr b="1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6" y="3174274"/>
            <a:ext cx="13161960" cy="4235752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1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449385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5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5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90" indent="0" algn="ctr">
              <a:buNone/>
              <a:defRPr sz="2400"/>
            </a:lvl2pPr>
            <a:lvl3pPr marL="1097381" indent="0" algn="ctr">
              <a:buNone/>
              <a:defRPr sz="2160"/>
            </a:lvl3pPr>
            <a:lvl4pPr marL="1646070" indent="0" algn="ctr">
              <a:buNone/>
              <a:defRPr sz="1920"/>
            </a:lvl4pPr>
            <a:lvl5pPr marL="2194760" indent="0" algn="ctr">
              <a:buNone/>
              <a:defRPr sz="1920"/>
            </a:lvl5pPr>
            <a:lvl6pPr marL="2743450" indent="0" algn="ctr">
              <a:buNone/>
              <a:defRPr sz="1920"/>
            </a:lvl6pPr>
            <a:lvl7pPr marL="3292139" indent="0" algn="ctr">
              <a:buNone/>
              <a:defRPr sz="1920"/>
            </a:lvl7pPr>
            <a:lvl8pPr marL="3840829" indent="0" algn="ctr">
              <a:buNone/>
              <a:defRPr sz="1920"/>
            </a:lvl8pPr>
            <a:lvl9pPr marL="43895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pPr defTabSz="731587"/>
            <a:fld id="{3A106E72-2713-468D-87A1-9532C3F61E23}" type="datetimeFigureOut">
              <a:rPr lang="en-US" smtClean="0">
                <a:solidFill>
                  <a:srgbClr val="002D43"/>
                </a:solidFill>
              </a:rPr>
              <a:pPr defTabSz="731587"/>
              <a:t>9/22/22</a:t>
            </a:fld>
            <a:endParaRPr lang="en-US">
              <a:solidFill>
                <a:srgbClr val="002D4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pPr defTabSz="731587"/>
            <a:endParaRPr lang="en-US">
              <a:solidFill>
                <a:srgbClr val="002D4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pPr defTabSz="731587"/>
            <a:fld id="{62D01959-0111-4C92-87C1-8B30DEA22645}" type="slidenum">
              <a:rPr lang="en-US" smtClean="0">
                <a:solidFill>
                  <a:srgbClr val="002D43"/>
                </a:solidFill>
              </a:rPr>
              <a:pPr defTabSz="731587"/>
              <a:t>‹#›</a:t>
            </a:fld>
            <a:endParaRPr lang="en-US">
              <a:solidFill>
                <a:srgbClr val="002D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986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651" y="7384470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21271" y="6796350"/>
            <a:ext cx="7597077" cy="495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33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6" b="0" i="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242756" y="4763331"/>
            <a:ext cx="9638235" cy="183808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5626" b="0" i="0" baseline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55" y="1063320"/>
            <a:ext cx="2532522" cy="31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84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6414" y="2229960"/>
            <a:ext cx="5763403" cy="86271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26" b="1" i="0"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898" b="1"/>
            </a:lvl2pPr>
            <a:lvl3pPr marL="867110" indent="0">
              <a:buNone/>
              <a:defRPr sz="1707" b="1"/>
            </a:lvl3pPr>
            <a:lvl4pPr marL="1300666" indent="0">
              <a:buNone/>
              <a:defRPr sz="1518" b="1"/>
            </a:lvl4pPr>
            <a:lvl5pPr marL="1734221" indent="0">
              <a:buNone/>
              <a:defRPr sz="1518" b="1"/>
            </a:lvl5pPr>
            <a:lvl6pPr marL="2167774" indent="0">
              <a:buNone/>
              <a:defRPr sz="1518" b="1"/>
            </a:lvl6pPr>
            <a:lvl7pPr marL="2601330" indent="0">
              <a:buNone/>
              <a:defRPr sz="1518" b="1"/>
            </a:lvl7pPr>
            <a:lvl8pPr marL="3034885" indent="0">
              <a:buNone/>
              <a:defRPr sz="1518" b="1"/>
            </a:lvl8pPr>
            <a:lvl9pPr marL="3468440" indent="0">
              <a:buNone/>
              <a:defRPr sz="151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9098" y="3111611"/>
            <a:ext cx="5763403" cy="4010022"/>
          </a:xfrm>
          <a:prstGeom prst="rect">
            <a:avLst/>
          </a:prstGeom>
        </p:spPr>
        <p:txBody>
          <a:bodyPr/>
          <a:lstStyle>
            <a:lvl1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47571" y="761240"/>
            <a:ext cx="10768704" cy="123992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3376" b="1" i="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78407" y="2229960"/>
            <a:ext cx="5765667" cy="86271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26" b="1" i="0"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898" b="1"/>
            </a:lvl2pPr>
            <a:lvl3pPr marL="867110" indent="0">
              <a:buNone/>
              <a:defRPr sz="1707" b="1"/>
            </a:lvl3pPr>
            <a:lvl4pPr marL="1300666" indent="0">
              <a:buNone/>
              <a:defRPr sz="1518" b="1"/>
            </a:lvl4pPr>
            <a:lvl5pPr marL="1734221" indent="0">
              <a:buNone/>
              <a:defRPr sz="1518" b="1"/>
            </a:lvl5pPr>
            <a:lvl6pPr marL="2167774" indent="0">
              <a:buNone/>
              <a:defRPr sz="1518" b="1"/>
            </a:lvl6pPr>
            <a:lvl7pPr marL="2601330" indent="0">
              <a:buNone/>
              <a:defRPr sz="1518" b="1"/>
            </a:lvl7pPr>
            <a:lvl8pPr marL="3034885" indent="0">
              <a:buNone/>
              <a:defRPr sz="1518" b="1"/>
            </a:lvl8pPr>
            <a:lvl9pPr marL="3468440" indent="0">
              <a:buNone/>
              <a:defRPr sz="15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78407" y="3092674"/>
            <a:ext cx="5765667" cy="4010022"/>
          </a:xfrm>
          <a:prstGeom prst="rect">
            <a:avLst/>
          </a:prstGeom>
        </p:spPr>
        <p:txBody>
          <a:bodyPr/>
          <a:lstStyle>
            <a:lvl1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026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651" y="7384470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26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157" y="762613"/>
            <a:ext cx="10420970" cy="1239926"/>
          </a:xfrm>
          <a:prstGeom prst="rect">
            <a:avLst/>
          </a:prstGeom>
        </p:spPr>
        <p:txBody>
          <a:bodyPr anchor="b" anchorCtr="0"/>
          <a:lstStyle>
            <a:lvl1pPr>
              <a:defRPr sz="3376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974" y="5338614"/>
            <a:ext cx="2875280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4452450" y="5338614"/>
            <a:ext cx="2875280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656243" y="5338614"/>
            <a:ext cx="2875280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01654" y="5338614"/>
            <a:ext cx="2875280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68974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52450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656243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01654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651" y="7384470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4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2880"/>
            <a:ext cx="13513953" cy="84000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39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157" y="762613"/>
            <a:ext cx="13128346" cy="1239926"/>
          </a:xfrm>
          <a:prstGeom prst="rect">
            <a:avLst/>
          </a:prstGeom>
        </p:spPr>
        <p:txBody>
          <a:bodyPr anchor="b" anchorCtr="0"/>
          <a:lstStyle>
            <a:lvl1pPr>
              <a:defRPr sz="2560" b="1" i="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7449" y="6430077"/>
            <a:ext cx="4107722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676333" y="6430077"/>
            <a:ext cx="4107722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085208" y="6430077"/>
            <a:ext cx="4107722" cy="5455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55" indent="0">
              <a:buNone/>
              <a:defRPr sz="1139"/>
            </a:lvl2pPr>
            <a:lvl3pPr marL="867110" indent="0">
              <a:buNone/>
              <a:defRPr sz="947"/>
            </a:lvl3pPr>
            <a:lvl4pPr marL="1300666" indent="0">
              <a:buNone/>
              <a:defRPr sz="853"/>
            </a:lvl4pPr>
            <a:lvl5pPr marL="1734221" indent="0">
              <a:buNone/>
              <a:defRPr sz="853"/>
            </a:lvl5pPr>
            <a:lvl6pPr marL="2167774" indent="0">
              <a:buNone/>
              <a:defRPr sz="853"/>
            </a:lvl6pPr>
            <a:lvl7pPr marL="2601330" indent="0">
              <a:buNone/>
              <a:defRPr sz="853"/>
            </a:lvl7pPr>
            <a:lvl8pPr marL="3034885" indent="0">
              <a:buNone/>
              <a:defRPr sz="853"/>
            </a:lvl8pPr>
            <a:lvl9pPr marL="346844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67457" y="2460637"/>
            <a:ext cx="4107722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676333" y="2460637"/>
            <a:ext cx="4107722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085208" y="2460637"/>
            <a:ext cx="4107722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651" y="7384470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046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90" cy="751728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612209" y="7868338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12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667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Placeholder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612209" y="7868338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12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6355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3" y="-4548145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>
              <a:solidFill>
                <a:srgbClr val="1D516C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5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>
              <a:solidFill>
                <a:srgbClr val="1D516C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7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99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8BCAC-5E97-DD41-AF52-8F5ECFC73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" y="0"/>
            <a:ext cx="14624478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2" y="278730"/>
            <a:ext cx="13536125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5" y="1151916"/>
            <a:ext cx="13527722" cy="6258114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1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2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621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7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Presenter, Team</a:t>
            </a:r>
          </a:p>
          <a:p>
            <a:pPr lvl="0"/>
            <a:r>
              <a:rPr lang="en-US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7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7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8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88" y="699290"/>
            <a:ext cx="135729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3224028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9933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80" y="1703071"/>
            <a:ext cx="13129261" cy="46863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294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1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00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 marL="73150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89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1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7CE1E2E-DB72-47D2-A448-B631876FFB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22B8B-A2B9-448C-9A06-73AAC11AD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1346836"/>
            <a:ext cx="5989320" cy="2865120"/>
          </a:xfrm>
        </p:spPr>
        <p:txBody>
          <a:bodyPr anchor="b">
            <a:normAutofit/>
          </a:bodyPr>
          <a:lstStyle>
            <a:lvl1pPr algn="l">
              <a:defRPr sz="432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1DCB3-C449-4D2E-8A01-4DF7ECFD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40" y="4322446"/>
            <a:ext cx="5989320" cy="1986914"/>
          </a:xfrm>
        </p:spPr>
        <p:txBody>
          <a:bodyPr/>
          <a:lstStyle>
            <a:lvl1pPr marL="0" indent="0" algn="l">
              <a:buNone/>
              <a:defRPr sz="288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99FE4-59F9-4381-86D7-0BE4EFA3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0758B-A67F-4BF7-A59E-A1DFC582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9C813-A1CD-41F6-BAE5-F0B0C4C219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100" y="7704152"/>
            <a:ext cx="564990" cy="3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6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35" r="18573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1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3874548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1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1027464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1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13419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28" y="1618468"/>
            <a:ext cx="1312732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26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5156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81" y="1703071"/>
            <a:ext cx="6382629" cy="5089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4721" y="1703071"/>
            <a:ext cx="6382629" cy="5089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57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2928" y="1704342"/>
            <a:ext cx="6328954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481" y="1704341"/>
            <a:ext cx="6358709" cy="5087619"/>
          </a:xfrm>
          <a:prstGeom prst="rect">
            <a:avLst/>
          </a:prstGeom>
        </p:spPr>
        <p:txBody>
          <a:bodyPr/>
          <a:lstStyle>
            <a:lvl1pPr marL="0" marR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60" b="1"/>
            </a:lvl1pPr>
          </a:lstStyle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74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313" y="1791267"/>
            <a:ext cx="4538981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8369" y="1791267"/>
            <a:ext cx="4782504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38073" y="1791267"/>
            <a:ext cx="3202424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8073" y="4927002"/>
            <a:ext cx="3202424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57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1" y="1791267"/>
            <a:ext cx="8123646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58536" y="1791267"/>
            <a:ext cx="487632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98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0" y="1791267"/>
            <a:ext cx="1343235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9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182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605D25A-4400-4329-B3B6-9DAF8E1B9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4630400" cy="339364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CB959-D824-41F3-97EE-FF2420C3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5060C-6381-4CD9-8949-293D4FAD0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4E14FC-66CD-4B09-9CDD-EA9B2FC6F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370539"/>
            <a:ext cx="5974080" cy="2865120"/>
          </a:xfrm>
        </p:spPr>
        <p:txBody>
          <a:bodyPr anchor="b">
            <a:normAutofit/>
          </a:bodyPr>
          <a:lstStyle>
            <a:lvl1pPr algn="l">
              <a:defRPr sz="432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72165C-0330-4CF5-804C-243196CC4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40" y="5346149"/>
            <a:ext cx="5974080" cy="1986914"/>
          </a:xfrm>
        </p:spPr>
        <p:txBody>
          <a:bodyPr/>
          <a:lstStyle>
            <a:lvl1pPr marL="0" indent="0" algn="l">
              <a:buNone/>
              <a:defRPr sz="288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441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587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8862" y="1846582"/>
            <a:ext cx="13128878" cy="5003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8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80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787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8480" y="1694181"/>
            <a:ext cx="13129261" cy="544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06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2" y="-45481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897960" y="97679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589430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635" y="3716448"/>
            <a:ext cx="6380480" cy="792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636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Presenter, Team</a:t>
            </a:r>
          </a:p>
          <a:p>
            <a:pPr lvl="0"/>
            <a:r>
              <a:rPr lang="en-US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21769378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30"/>
            <a:ext cx="12435840" cy="1634489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9" y="4115820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</p:spTree>
    <p:extLst>
      <p:ext uri="{BB962C8B-B14F-4D97-AF65-F5344CB8AC3E}">
        <p14:creationId xmlns:p14="http://schemas.microsoft.com/office/powerpoint/2010/main" val="32072082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CA3B6-FCAD-D74F-B128-1DC416977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29"/>
            <a:ext cx="13128486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6" y="1151915"/>
            <a:ext cx="13161960" cy="6258113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2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24153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01" indent="-457193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771" indent="-365754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76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40181"/>
            <a:ext cx="6461760" cy="4072890"/>
          </a:xfrm>
        </p:spPr>
        <p:txBody>
          <a:bodyPr/>
          <a:lstStyle>
            <a:lvl1pPr>
              <a:defRPr sz="4480"/>
            </a:lvl1pPr>
            <a:lvl2pPr>
              <a:defRPr sz="3840"/>
            </a:lvl2pPr>
            <a:lvl3pPr>
              <a:defRPr sz="3200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40181"/>
            <a:ext cx="6461760" cy="4072890"/>
          </a:xfrm>
        </p:spPr>
        <p:txBody>
          <a:bodyPr/>
          <a:lstStyle>
            <a:lvl1pPr>
              <a:defRPr sz="4480"/>
            </a:lvl1pPr>
            <a:lvl2pPr>
              <a:defRPr sz="3840"/>
            </a:lvl2pPr>
            <a:lvl3pPr>
              <a:defRPr sz="3200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32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605D25A-4400-4329-B3B6-9DAF8E1B9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346152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CB959-D824-41F3-97EE-FF2420C3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5060C-6381-4CD9-8949-293D4FAD0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4E14FC-66CD-4B09-9CDD-EA9B2FC6F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370539"/>
            <a:ext cx="5974080" cy="2865120"/>
          </a:xfrm>
        </p:spPr>
        <p:txBody>
          <a:bodyPr anchor="b">
            <a:normAutofit/>
          </a:bodyPr>
          <a:lstStyle>
            <a:lvl1pPr algn="l">
              <a:defRPr sz="432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72165C-0330-4CF5-804C-243196CC4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40" y="5346149"/>
            <a:ext cx="5974080" cy="1986914"/>
          </a:xfrm>
        </p:spPr>
        <p:txBody>
          <a:bodyPr/>
          <a:lstStyle>
            <a:lvl1pPr marL="0" indent="0" algn="l">
              <a:buNone/>
              <a:defRPr sz="288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A7133-0868-49D1-9208-FD3FA5E6F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100" y="7704152"/>
            <a:ext cx="564990" cy="3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3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89" cy="751728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612209" y="7868336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12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7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29"/>
            <a:ext cx="13128486" cy="873186"/>
          </a:xfrm>
        </p:spPr>
        <p:txBody>
          <a:bodyPr lIns="0"/>
          <a:lstStyle>
            <a:lvl1pPr>
              <a:defRPr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8" y="3174275"/>
            <a:ext cx="6461760" cy="4127387"/>
          </a:xfrm>
        </p:spPr>
        <p:txBody>
          <a:bodyPr lIns="0" tIns="0" rIns="0" b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47267" y="2473454"/>
            <a:ext cx="6456362" cy="609381"/>
          </a:xfrm>
        </p:spPr>
        <p:txBody>
          <a:bodyPr lIns="0"/>
          <a:lstStyle>
            <a:lvl1pPr>
              <a:defRPr b="1" i="0" baseline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defRPr>
            </a:lvl1pPr>
          </a:lstStyle>
          <a:p>
            <a:r>
              <a:rPr lang="en-US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7212227" y="3174275"/>
            <a:ext cx="6461760" cy="4127387"/>
          </a:xfrm>
        </p:spPr>
        <p:txBody>
          <a:bodyPr lIns="0" tIns="0" rIns="0" bIns="0"/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7212227" y="2473454"/>
            <a:ext cx="6456362" cy="609381"/>
          </a:xfrm>
        </p:spPr>
        <p:txBody>
          <a:bodyPr lIns="0"/>
          <a:lstStyle>
            <a:lvl1pPr>
              <a:defRPr b="1" i="0" baseline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defRPr>
            </a:lvl1pPr>
          </a:lstStyle>
          <a:p>
            <a:r>
              <a:rPr lang="en-US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4892982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"/>
                  </a:srgbClr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9341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89" cy="751728"/>
          </a:xfr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612209" y="7868336"/>
            <a:ext cx="484378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12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94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B7A43D-0D52-1C4A-B738-6200F4199B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29"/>
            <a:ext cx="13128486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/>
              <a:t>Standard Content Page (optional, includes subtitle)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47266" y="2473454"/>
            <a:ext cx="13161960" cy="609381"/>
          </a:xfrm>
        </p:spPr>
        <p:txBody>
          <a:bodyPr lIns="0"/>
          <a:lstStyle>
            <a:lvl1pPr>
              <a:defRPr b="1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r>
              <a:rPr lang="en-US"/>
              <a:t>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6" y="3174274"/>
            <a:ext cx="13161960" cy="4235752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2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7658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5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32" indent="0" algn="ctr">
              <a:buNone/>
              <a:defRPr sz="2400"/>
            </a:lvl2pPr>
            <a:lvl3pPr marL="1097263" indent="0" algn="ctr">
              <a:buNone/>
              <a:defRPr sz="2160"/>
            </a:lvl3pPr>
            <a:lvl4pPr marL="1645894" indent="0" algn="ctr">
              <a:buNone/>
              <a:defRPr sz="1920"/>
            </a:lvl4pPr>
            <a:lvl5pPr marL="2194526" indent="0" algn="ctr">
              <a:buNone/>
              <a:defRPr sz="1920"/>
            </a:lvl5pPr>
            <a:lvl6pPr marL="2743157" indent="0" algn="ctr">
              <a:buNone/>
              <a:defRPr sz="1920"/>
            </a:lvl6pPr>
            <a:lvl7pPr marL="3291789" indent="0" algn="ctr">
              <a:buNone/>
              <a:defRPr sz="1920"/>
            </a:lvl7pPr>
            <a:lvl8pPr marL="3840420" indent="0" algn="ctr">
              <a:buNone/>
              <a:defRPr sz="1920"/>
            </a:lvl8pPr>
            <a:lvl9pPr marL="4389051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pPr defTabSz="731509"/>
            <a:fld id="{3A106E72-2713-468D-87A1-9532C3F61E23}" type="datetimeFigureOut">
              <a:rPr lang="en-US" smtClean="0">
                <a:solidFill>
                  <a:srgbClr val="002D43"/>
                </a:solidFill>
              </a:rPr>
              <a:pPr defTabSz="731509"/>
              <a:t>9/22/22</a:t>
            </a:fld>
            <a:endParaRPr lang="en-US">
              <a:solidFill>
                <a:srgbClr val="002D4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pPr defTabSz="731509"/>
            <a:endParaRPr lang="en-US">
              <a:solidFill>
                <a:srgbClr val="002D4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pPr defTabSz="731509"/>
            <a:fld id="{62D01959-0111-4C92-87C1-8B30DEA22645}" type="slidenum">
              <a:rPr lang="en-US" smtClean="0">
                <a:solidFill>
                  <a:srgbClr val="002D43"/>
                </a:solidFill>
              </a:rPr>
              <a:pPr defTabSz="731509"/>
              <a:t>‹#›</a:t>
            </a:fld>
            <a:endParaRPr lang="en-US">
              <a:solidFill>
                <a:srgbClr val="002D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899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651" y="7384469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21271" y="6796350"/>
            <a:ext cx="7597076" cy="495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33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25" b="0" i="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242755" y="4763331"/>
            <a:ext cx="9638235" cy="183808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5625" b="0" i="0" baseline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756" y="1063321"/>
            <a:ext cx="2532522" cy="31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6413" y="2229960"/>
            <a:ext cx="5763404" cy="86271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25" b="1" i="0"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897" b="1"/>
            </a:lvl2pPr>
            <a:lvl3pPr marL="867018" indent="0">
              <a:buNone/>
              <a:defRPr sz="1707" b="1"/>
            </a:lvl3pPr>
            <a:lvl4pPr marL="1300526" indent="0">
              <a:buNone/>
              <a:defRPr sz="1518" b="1"/>
            </a:lvl4pPr>
            <a:lvl5pPr marL="1734035" indent="0">
              <a:buNone/>
              <a:defRPr sz="1518" b="1"/>
            </a:lvl5pPr>
            <a:lvl6pPr marL="2167544" indent="0">
              <a:buNone/>
              <a:defRPr sz="1518" b="1"/>
            </a:lvl6pPr>
            <a:lvl7pPr marL="2601053" indent="0">
              <a:buNone/>
              <a:defRPr sz="1518" b="1"/>
            </a:lvl7pPr>
            <a:lvl8pPr marL="3034562" indent="0">
              <a:buNone/>
              <a:defRPr sz="1518" b="1"/>
            </a:lvl8pPr>
            <a:lvl9pPr marL="3468070" indent="0">
              <a:buNone/>
              <a:defRPr sz="15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9097" y="3111611"/>
            <a:ext cx="5763404" cy="4010023"/>
          </a:xfrm>
          <a:prstGeom prst="rect">
            <a:avLst/>
          </a:prstGeom>
        </p:spPr>
        <p:txBody>
          <a:bodyPr/>
          <a:lstStyle>
            <a:lvl1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47571" y="761240"/>
            <a:ext cx="10768704" cy="123992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3375" b="1" i="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78406" y="2229960"/>
            <a:ext cx="5765668" cy="86271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25" b="1" i="0"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897" b="1"/>
            </a:lvl2pPr>
            <a:lvl3pPr marL="867018" indent="0">
              <a:buNone/>
              <a:defRPr sz="1707" b="1"/>
            </a:lvl3pPr>
            <a:lvl4pPr marL="1300526" indent="0">
              <a:buNone/>
              <a:defRPr sz="1518" b="1"/>
            </a:lvl4pPr>
            <a:lvl5pPr marL="1734035" indent="0">
              <a:buNone/>
              <a:defRPr sz="1518" b="1"/>
            </a:lvl5pPr>
            <a:lvl6pPr marL="2167544" indent="0">
              <a:buNone/>
              <a:defRPr sz="1518" b="1"/>
            </a:lvl6pPr>
            <a:lvl7pPr marL="2601053" indent="0">
              <a:buNone/>
              <a:defRPr sz="1518" b="1"/>
            </a:lvl7pPr>
            <a:lvl8pPr marL="3034562" indent="0">
              <a:buNone/>
              <a:defRPr sz="1518" b="1"/>
            </a:lvl8pPr>
            <a:lvl9pPr marL="3468070" indent="0">
              <a:buNone/>
              <a:defRPr sz="15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78406" y="3092673"/>
            <a:ext cx="5765668" cy="4010023"/>
          </a:xfrm>
          <a:prstGeom prst="rect">
            <a:avLst/>
          </a:prstGeom>
        </p:spPr>
        <p:txBody>
          <a:bodyPr/>
          <a:lstStyle>
            <a:lvl1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025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651" y="7384469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73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157" y="762613"/>
            <a:ext cx="10420969" cy="1239926"/>
          </a:xfrm>
          <a:prstGeom prst="rect">
            <a:avLst/>
          </a:prstGeom>
        </p:spPr>
        <p:txBody>
          <a:bodyPr anchor="b" anchorCtr="0"/>
          <a:lstStyle>
            <a:lvl1pPr>
              <a:defRPr sz="3375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974" y="5338614"/>
            <a:ext cx="2875280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4452449" y="5338614"/>
            <a:ext cx="2875280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656243" y="5338614"/>
            <a:ext cx="2875280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01654" y="5338614"/>
            <a:ext cx="2875280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68974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452449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656243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01654" y="2902247"/>
            <a:ext cx="2875280" cy="21513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328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651" y="7384469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884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157" y="762613"/>
            <a:ext cx="13128346" cy="1239926"/>
          </a:xfrm>
          <a:prstGeom prst="rect">
            <a:avLst/>
          </a:prstGeom>
        </p:spPr>
        <p:txBody>
          <a:bodyPr anchor="b" anchorCtr="0"/>
          <a:lstStyle>
            <a:lvl1pPr>
              <a:defRPr sz="2560" b="1" i="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7449" y="6430076"/>
            <a:ext cx="4107721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676333" y="6430076"/>
            <a:ext cx="4107721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085208" y="6430076"/>
            <a:ext cx="4107721" cy="545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33509" indent="0">
              <a:buNone/>
              <a:defRPr sz="1138"/>
            </a:lvl2pPr>
            <a:lvl3pPr marL="867018" indent="0">
              <a:buNone/>
              <a:defRPr sz="948"/>
            </a:lvl3pPr>
            <a:lvl4pPr marL="1300526" indent="0">
              <a:buNone/>
              <a:defRPr sz="853"/>
            </a:lvl4pPr>
            <a:lvl5pPr marL="1734035" indent="0">
              <a:buNone/>
              <a:defRPr sz="853"/>
            </a:lvl5pPr>
            <a:lvl6pPr marL="2167544" indent="0">
              <a:buNone/>
              <a:defRPr sz="853"/>
            </a:lvl6pPr>
            <a:lvl7pPr marL="2601053" indent="0">
              <a:buNone/>
              <a:defRPr sz="853"/>
            </a:lvl7pPr>
            <a:lvl8pPr marL="3034562" indent="0">
              <a:buNone/>
              <a:defRPr sz="853"/>
            </a:lvl8pPr>
            <a:lvl9pPr marL="346807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67458" y="2460637"/>
            <a:ext cx="4107721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676333" y="2460637"/>
            <a:ext cx="4107721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085208" y="2460637"/>
            <a:ext cx="4107721" cy="375728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328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651" y="7384469"/>
            <a:ext cx="86033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0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75C3-425F-4AE5-8FCE-806CB065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0" y="438150"/>
            <a:ext cx="8961120" cy="15906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A7E5-6EA1-404D-A952-75079E0C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2190750"/>
            <a:ext cx="8961120" cy="5221606"/>
          </a:xfrm>
        </p:spPr>
        <p:txBody>
          <a:bodyPr>
            <a:normAutofit/>
          </a:bodyPr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548640" indent="0">
              <a:buNone/>
              <a:defRPr sz="1920">
                <a:solidFill>
                  <a:schemeClr val="tx1"/>
                </a:solidFill>
              </a:defRPr>
            </a:lvl2pPr>
            <a:lvl3pPr marL="1097280" indent="0">
              <a:buNone/>
              <a:defRPr sz="1920">
                <a:solidFill>
                  <a:schemeClr val="tx1"/>
                </a:solidFill>
              </a:defRPr>
            </a:lvl3pPr>
            <a:lvl4pPr marL="1645920" indent="0">
              <a:buNone/>
              <a:defRPr sz="1920">
                <a:solidFill>
                  <a:schemeClr val="tx1"/>
                </a:solidFill>
              </a:defRPr>
            </a:lvl4pPr>
            <a:lvl5pPr marL="2194560" indent="0">
              <a:buNone/>
              <a:defRPr sz="19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4E23-3812-489B-A9AB-0562E84A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C9EF7-867D-4642-937D-FEC2F223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4450DB-D92E-4991-8D57-86CC9441F4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97680" cy="822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368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3717" y="556589"/>
            <a:ext cx="13518489" cy="751728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b="0" i="0" spc="48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612209" y="7868337"/>
            <a:ext cx="4843781" cy="17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119" b="0" i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2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Placeholder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612209" y="7868337"/>
            <a:ext cx="4843781" cy="17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119" b="0" i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59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2" y="-4548146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20">
              <a:solidFill>
                <a:srgbClr val="1D516C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0" y="9767944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20">
              <a:solidFill>
                <a:srgbClr val="1D516C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1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32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8BCAC-5E97-DD41-AF52-8F5ECFC73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8863" y="278729"/>
            <a:ext cx="13536125" cy="873186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47266" y="1151915"/>
            <a:ext cx="13527722" cy="6258113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4892982" y="7826146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2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026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7653182"/>
            <a:ext cx="14630400" cy="576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0800000">
            <a:off x="1" y="-1"/>
            <a:ext cx="6111594" cy="82296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46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756311" y="1666203"/>
            <a:ext cx="5077980" cy="1304969"/>
          </a:xfrm>
        </p:spPr>
        <p:txBody>
          <a:bodyPr anchor="ctr">
            <a:sp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756312" y="3413313"/>
            <a:ext cx="5077980" cy="455505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bg2"/>
                </a:solidFill>
              </a:defRPr>
            </a:lvl1pPr>
            <a:lvl2pPr marL="731502" indent="0">
              <a:buNone/>
              <a:defRPr/>
            </a:lvl2pPr>
            <a:lvl3pPr marL="1463004" indent="0">
              <a:buNone/>
              <a:defRPr/>
            </a:lvl3pPr>
            <a:lvl4pPr marL="2194506" indent="0">
              <a:buNone/>
              <a:defRPr/>
            </a:lvl4pPr>
            <a:lvl5pPr marL="292600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10" y="3723238"/>
            <a:ext cx="2050072" cy="2050072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4059814" y="7719982"/>
            <a:ext cx="570586" cy="509618"/>
          </a:xfrm>
        </p:spPr>
        <p:txBody>
          <a:bodyPr anchor="ctr"/>
          <a:lstStyle>
            <a:lvl1pPr algn="ctr">
              <a:defRPr sz="1440"/>
            </a:lvl1pPr>
          </a:lstStyle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42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93" y="1672888"/>
            <a:ext cx="6520462" cy="1477322"/>
          </a:xfrm>
        </p:spPr>
        <p:txBody>
          <a:bodyPr>
            <a:spAutoFit/>
          </a:bodyPr>
          <a:lstStyle>
            <a:lvl1pPr>
              <a:defRPr sz="4320" b="1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04100" y="7278268"/>
            <a:ext cx="57504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724030"/>
            <a:ext cx="14630400" cy="15055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/>
          </p:nvPr>
        </p:nvSpPr>
        <p:spPr>
          <a:xfrm>
            <a:off x="779146" y="3299405"/>
            <a:ext cx="6520814" cy="455505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731502" indent="0">
              <a:buNone/>
              <a:defRPr>
                <a:solidFill>
                  <a:schemeClr val="accent2"/>
                </a:solidFill>
              </a:defRPr>
            </a:lvl2pPr>
            <a:lvl3pPr marL="1463004" indent="0">
              <a:buNone/>
              <a:defRPr>
                <a:solidFill>
                  <a:schemeClr val="accent2"/>
                </a:solidFill>
              </a:defRPr>
            </a:lvl3pPr>
            <a:lvl4pPr marL="2194506" indent="0">
              <a:buNone/>
              <a:defRPr>
                <a:solidFill>
                  <a:schemeClr val="accent2"/>
                </a:solidFill>
              </a:defRPr>
            </a:lvl4pPr>
            <a:lvl5pPr marL="2926007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8"/>
          <p:cNvSpPr>
            <a:spLocks noGrp="1"/>
          </p:cNvSpPr>
          <p:nvPr userDrawn="1">
            <p:ph type="body" sz="quarter" idx="12"/>
          </p:nvPr>
        </p:nvSpPr>
        <p:spPr>
          <a:xfrm>
            <a:off x="779146" y="5180229"/>
            <a:ext cx="2639981" cy="344706"/>
          </a:xfrm>
        </p:spPr>
        <p:txBody>
          <a:bodyPr>
            <a:spAutoFit/>
          </a:bodyPr>
          <a:lstStyle>
            <a:lvl1pPr marL="0" indent="0">
              <a:buNone/>
              <a:defRPr sz="1440">
                <a:solidFill>
                  <a:schemeClr val="bg1"/>
                </a:solidFill>
              </a:defRPr>
            </a:lvl1pPr>
            <a:lvl2pPr marL="731502" indent="0">
              <a:buNone/>
              <a:defRPr sz="1440"/>
            </a:lvl2pPr>
            <a:lvl3pPr marL="1463004" indent="0">
              <a:buNone/>
              <a:defRPr sz="1440"/>
            </a:lvl3pPr>
            <a:lvl4pPr marL="2194506" indent="0">
              <a:buNone/>
              <a:defRPr sz="1440"/>
            </a:lvl4pPr>
            <a:lvl5pPr marL="2926007" indent="0">
              <a:buNone/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9367" y="6781754"/>
            <a:ext cx="1502645" cy="150264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10C7D5-177D-4F4F-A313-CDE313700CD0}" type="slidenum">
              <a:rPr lang="en-US" sz="1440" smtClean="0"/>
              <a:pPr/>
              <a:t>‹#›</a:t>
            </a:fld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40762539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4630400" cy="431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41680" y="2556512"/>
            <a:ext cx="12435840" cy="1764030"/>
          </a:xfrm>
        </p:spPr>
        <p:txBody>
          <a:bodyPr>
            <a:normAutofit/>
          </a:bodyPr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212426" y="4900506"/>
            <a:ext cx="10241280" cy="2103120"/>
          </a:xfrm>
        </p:spPr>
        <p:txBody>
          <a:bodyPr lIns="0">
            <a:normAutofit/>
          </a:bodyPr>
          <a:lstStyle>
            <a:lvl1pPr marL="0" indent="0" algn="l">
              <a:buNone/>
              <a:defRPr sz="2880">
                <a:solidFill>
                  <a:schemeClr val="bg1">
                    <a:lumMod val="50000"/>
                  </a:schemeClr>
                </a:solidFill>
              </a:defRPr>
            </a:lvl1pPr>
            <a:lvl2pPr marL="731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29393"/>
            <a:ext cx="1686047" cy="168604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 anchor="ctr"/>
          <a:lstStyle>
            <a:lvl1pPr algn="ctr">
              <a:defRPr sz="1440"/>
            </a:lvl1pPr>
          </a:lstStyle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697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60" y="1851899"/>
            <a:ext cx="13027998" cy="5499498"/>
          </a:xfrm>
        </p:spPr>
        <p:txBody>
          <a:bodyPr lIns="0"/>
          <a:lstStyle>
            <a:lvl1pPr marL="0" indent="0">
              <a:buNone/>
              <a:defRPr sz="2880" b="0" i="0">
                <a:solidFill>
                  <a:schemeClr val="accent1"/>
                </a:solidFill>
                <a:latin typeface="Arial" charset="0"/>
                <a:cs typeface="Arial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19" y="-274320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1967" y="-212506"/>
            <a:ext cx="1686047" cy="16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2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2160" y="1853673"/>
            <a:ext cx="6322398" cy="4072890"/>
          </a:xfrm>
        </p:spPr>
        <p:txBody>
          <a:bodyPr>
            <a:normAutofit/>
          </a:bodyPr>
          <a:lstStyle>
            <a:lvl1pPr marL="0" indent="0">
              <a:buNone/>
              <a:defRPr sz="2880" b="0" i="0">
                <a:latin typeface="Arial" charset="0"/>
                <a:cs typeface="Arial" charset="0"/>
              </a:defRPr>
            </a:lvl1pPr>
            <a:lvl2pPr algn="l"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77760" y="1853673"/>
            <a:ext cx="6322398" cy="4072890"/>
          </a:xfrm>
        </p:spPr>
        <p:txBody>
          <a:bodyPr>
            <a:normAutofit/>
          </a:bodyPr>
          <a:lstStyle>
            <a:lvl1pPr marL="0" indent="0">
              <a:buNone/>
              <a:defRPr sz="2880" b="0" i="0">
                <a:latin typeface="Arial" charset="0"/>
                <a:cs typeface="Arial" charset="0"/>
              </a:defRPr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1967" y="-212506"/>
            <a:ext cx="1686047" cy="1686047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 vert="horz" lIns="146300" tIns="73150" rIns="146300" bIns="7315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10C7D5-177D-4F4F-A313-CDE313700CD0}" type="slidenum">
              <a:rPr lang="en-US" sz="1320" smtClean="0"/>
              <a:pPr/>
              <a:t>‹#›</a:t>
            </a:fld>
            <a:endParaRPr lang="en-US" sz="1320"/>
          </a:p>
        </p:txBody>
      </p:sp>
    </p:spTree>
    <p:extLst>
      <p:ext uri="{BB962C8B-B14F-4D97-AF65-F5344CB8AC3E}">
        <p14:creationId xmlns:p14="http://schemas.microsoft.com/office/powerpoint/2010/main" val="4049548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452" y="1853554"/>
            <a:ext cx="10149840" cy="4072890"/>
          </a:xfrm>
        </p:spPr>
        <p:txBody>
          <a:bodyPr>
            <a:normAutofit/>
          </a:bodyPr>
          <a:lstStyle>
            <a:lvl1pPr marL="0" indent="0">
              <a:buNone/>
              <a:defRPr sz="2880" b="0" i="0">
                <a:latin typeface="Arial" charset="0"/>
                <a:cs typeface="Arial" charset="0"/>
              </a:defRPr>
            </a:lvl1pPr>
            <a:lvl2pPr algn="l"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92578" y="1204803"/>
            <a:ext cx="2737822" cy="6514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 vert="horz" lIns="146300" tIns="73150" rIns="146300" bIns="7315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10C7D5-177D-4F4F-A313-CDE313700CD0}" type="slidenum">
              <a:rPr lang="en-US" sz="1320" smtClean="0"/>
              <a:pPr/>
              <a:t>‹#›</a:t>
            </a:fld>
            <a:endParaRPr lang="en-US" sz="1320"/>
          </a:p>
        </p:txBody>
      </p:sp>
    </p:spTree>
    <p:extLst>
      <p:ext uri="{BB962C8B-B14F-4D97-AF65-F5344CB8AC3E}">
        <p14:creationId xmlns:p14="http://schemas.microsoft.com/office/powerpoint/2010/main" val="327222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75C3-425F-4AE5-8FCE-806CB065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0" y="438150"/>
            <a:ext cx="8961120" cy="1590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A7E5-6EA1-404D-A952-75079E0C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2190750"/>
            <a:ext cx="8961120" cy="5221606"/>
          </a:xfrm>
        </p:spPr>
        <p:txBody>
          <a:bodyPr>
            <a:normAutofit/>
          </a:bodyPr>
          <a:lstStyle>
            <a:lvl1pPr marL="0" indent="0">
              <a:buNone/>
              <a:defRPr sz="1920">
                <a:solidFill>
                  <a:schemeClr val="bg1"/>
                </a:solidFill>
              </a:defRPr>
            </a:lvl1pPr>
            <a:lvl2pPr marL="548640" indent="0">
              <a:buNone/>
              <a:defRPr sz="1920">
                <a:solidFill>
                  <a:schemeClr val="tx1"/>
                </a:solidFill>
              </a:defRPr>
            </a:lvl2pPr>
            <a:lvl3pPr marL="1097280" indent="0">
              <a:buNone/>
              <a:defRPr sz="1920">
                <a:solidFill>
                  <a:schemeClr val="tx1"/>
                </a:solidFill>
              </a:defRPr>
            </a:lvl3pPr>
            <a:lvl4pPr marL="1645920" indent="0">
              <a:buNone/>
              <a:defRPr sz="1920">
                <a:solidFill>
                  <a:schemeClr val="tx1"/>
                </a:solidFill>
              </a:defRPr>
            </a:lvl4pPr>
            <a:lvl5pPr marL="2194560" indent="0">
              <a:buNone/>
              <a:defRPr sz="192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4E23-3812-489B-A9AB-0562E84A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C9EF7-867D-4642-937D-FEC2F223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4450DB-D92E-4991-8D57-86CC9441F4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97680" cy="82296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33BC2-0DB5-4466-95FF-4D0669559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100" y="7704152"/>
            <a:ext cx="564990" cy="3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565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452" y="2773680"/>
            <a:ext cx="10149840" cy="3152764"/>
          </a:xfrm>
        </p:spPr>
        <p:txBody>
          <a:bodyPr>
            <a:normAutofit/>
          </a:bodyPr>
          <a:lstStyle>
            <a:lvl1pPr marL="0" indent="0">
              <a:buNone/>
              <a:defRPr sz="3360" b="0" i="0">
                <a:solidFill>
                  <a:schemeClr val="accent2"/>
                </a:solidFill>
                <a:latin typeface="Arial" charset="0"/>
                <a:cs typeface="Arial" charset="0"/>
              </a:defRPr>
            </a:lvl1pPr>
            <a:lvl2pPr algn="l"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92578" y="1204803"/>
            <a:ext cx="2737822" cy="6514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37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1887200" y="1203960"/>
            <a:ext cx="2743200" cy="6515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82904" y="1851900"/>
            <a:ext cx="10077539" cy="1698125"/>
          </a:xfrm>
        </p:spPr>
        <p:txBody>
          <a:bodyPr/>
          <a:lstStyle>
            <a:lvl1pPr marL="0" indent="0">
              <a:buFont typeface="+mj-lt"/>
              <a:buNone/>
              <a:defRPr sz="264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282904" y="3761468"/>
            <a:ext cx="10077539" cy="1698125"/>
          </a:xfrm>
        </p:spPr>
        <p:txBody>
          <a:bodyPr/>
          <a:lstStyle>
            <a:lvl1pPr marL="0" indent="0">
              <a:buFont typeface="+mj-lt"/>
              <a:buNone/>
              <a:defRPr sz="264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2903" y="5671037"/>
            <a:ext cx="10077539" cy="1698125"/>
          </a:xfrm>
        </p:spPr>
        <p:txBody>
          <a:bodyPr/>
          <a:lstStyle>
            <a:lvl1pPr marL="0" indent="0">
              <a:buFont typeface="+mj-lt"/>
              <a:buNone/>
              <a:defRPr sz="264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948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160" y="1842136"/>
            <a:ext cx="6365614" cy="767716"/>
          </a:xfrm>
        </p:spPr>
        <p:txBody>
          <a:bodyPr anchor="b">
            <a:normAutofit/>
          </a:bodyPr>
          <a:lstStyle>
            <a:lvl1pPr marL="0" indent="0">
              <a:buNone/>
              <a:defRPr sz="2880" b="1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>
              <a:buNone/>
              <a:defRPr sz="3240" b="1"/>
            </a:lvl2pPr>
            <a:lvl3pPr marL="1463004" indent="0">
              <a:buNone/>
              <a:defRPr sz="2880" b="1"/>
            </a:lvl3pPr>
            <a:lvl4pPr marL="2194505" indent="0">
              <a:buNone/>
              <a:defRPr sz="2520" b="1"/>
            </a:lvl4pPr>
            <a:lvl5pPr marL="2926007" indent="0">
              <a:buNone/>
              <a:defRPr sz="2520" b="1"/>
            </a:lvl5pPr>
            <a:lvl6pPr marL="3657509" indent="0">
              <a:buNone/>
              <a:defRPr sz="2520" b="1"/>
            </a:lvl6pPr>
            <a:lvl7pPr marL="4389011" indent="0">
              <a:buNone/>
              <a:defRPr sz="2520" b="1"/>
            </a:lvl7pPr>
            <a:lvl8pPr marL="5120512" indent="0">
              <a:buNone/>
              <a:defRPr sz="2520" b="1"/>
            </a:lvl8pPr>
            <a:lvl9pPr marL="5852014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2160" y="2609850"/>
            <a:ext cx="6365614" cy="474154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4" y="1842136"/>
            <a:ext cx="6368114" cy="767716"/>
          </a:xfrm>
        </p:spPr>
        <p:txBody>
          <a:bodyPr anchor="b">
            <a:normAutofit/>
          </a:bodyPr>
          <a:lstStyle>
            <a:lvl1pPr marL="0" indent="0">
              <a:buNone/>
              <a:defRPr sz="2880" b="1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>
              <a:buNone/>
              <a:defRPr sz="3240" b="1"/>
            </a:lvl2pPr>
            <a:lvl3pPr marL="1463004" indent="0">
              <a:buNone/>
              <a:defRPr sz="2880" b="1"/>
            </a:lvl3pPr>
            <a:lvl4pPr marL="2194505" indent="0">
              <a:buNone/>
              <a:defRPr sz="2520" b="1"/>
            </a:lvl4pPr>
            <a:lvl5pPr marL="2926007" indent="0">
              <a:buNone/>
              <a:defRPr sz="2520" b="1"/>
            </a:lvl5pPr>
            <a:lvl6pPr marL="3657509" indent="0">
              <a:buNone/>
              <a:defRPr sz="2520" b="1"/>
            </a:lvl6pPr>
            <a:lvl7pPr marL="4389011" indent="0">
              <a:buNone/>
              <a:defRPr sz="2520" b="1"/>
            </a:lvl7pPr>
            <a:lvl8pPr marL="5120512" indent="0">
              <a:buNone/>
              <a:defRPr sz="2520" b="1"/>
            </a:lvl8pPr>
            <a:lvl9pPr marL="5852014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4" y="2609850"/>
            <a:ext cx="6368114" cy="474154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09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822171" y="2085975"/>
            <a:ext cx="10986058" cy="566305"/>
          </a:xfrm>
        </p:spPr>
        <p:txBody>
          <a:bodyPr wrap="square">
            <a:spAutoFit/>
          </a:bodyPr>
          <a:lstStyle>
            <a:lvl1pPr marL="0" indent="0" algn="ctr">
              <a:buNone/>
              <a:defRPr sz="2880">
                <a:solidFill>
                  <a:schemeClr val="accent2"/>
                </a:solidFill>
              </a:defRPr>
            </a:lvl1pPr>
            <a:lvl2pPr marL="731502" indent="0">
              <a:buNone/>
              <a:defRPr>
                <a:solidFill>
                  <a:schemeClr val="accent2"/>
                </a:solidFill>
              </a:defRPr>
            </a:lvl2pPr>
            <a:lvl3pPr marL="1463004" indent="0">
              <a:buNone/>
              <a:defRPr>
                <a:solidFill>
                  <a:schemeClr val="accent2"/>
                </a:solidFill>
              </a:defRPr>
            </a:lvl3pPr>
            <a:lvl4pPr marL="2194506" indent="0">
              <a:buNone/>
              <a:defRPr>
                <a:solidFill>
                  <a:schemeClr val="accent2"/>
                </a:solidFill>
              </a:defRPr>
            </a:lvl4pPr>
            <a:lvl5pPr marL="2926007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1812725" y="3397787"/>
            <a:ext cx="1776846" cy="1776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b="0" i="0">
              <a:latin typeface="Arial" charset="0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793187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314831" y="3397787"/>
            <a:ext cx="1776846" cy="1776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b="0" i="0">
              <a:latin typeface="Arial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0983614" y="3397787"/>
            <a:ext cx="1776846" cy="1776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b="0" i="0">
              <a:latin typeface="Arial" charset="0"/>
            </a:endParaRP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793187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5407240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407240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0021292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10021292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866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822171" y="2085975"/>
            <a:ext cx="10986058" cy="566305"/>
          </a:xfrm>
        </p:spPr>
        <p:txBody>
          <a:bodyPr wrap="square">
            <a:spAutoFit/>
          </a:bodyPr>
          <a:lstStyle>
            <a:lvl1pPr marL="0" indent="0" algn="ctr">
              <a:buNone/>
              <a:defRPr sz="2880">
                <a:solidFill>
                  <a:schemeClr val="accent2"/>
                </a:solidFill>
              </a:defRPr>
            </a:lvl1pPr>
            <a:lvl2pPr marL="731502" indent="0">
              <a:buNone/>
              <a:defRPr>
                <a:solidFill>
                  <a:schemeClr val="accent2"/>
                </a:solidFill>
              </a:defRPr>
            </a:lvl2pPr>
            <a:lvl3pPr marL="1463004" indent="0">
              <a:buNone/>
              <a:defRPr>
                <a:solidFill>
                  <a:schemeClr val="accent2"/>
                </a:solidFill>
              </a:defRPr>
            </a:lvl3pPr>
            <a:lvl4pPr marL="2194506" indent="0">
              <a:buNone/>
              <a:defRPr>
                <a:solidFill>
                  <a:schemeClr val="accent2"/>
                </a:solidFill>
              </a:defRPr>
            </a:lvl4pPr>
            <a:lvl5pPr marL="2926007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793187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793187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5407240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407240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0021292" y="5335906"/>
            <a:ext cx="3815921" cy="640171"/>
          </a:xfrm>
        </p:spPr>
        <p:txBody>
          <a:bodyPr rIns="0">
            <a:spAutoFit/>
          </a:bodyPr>
          <a:lstStyle>
            <a:lvl1pPr marL="0" indent="0" algn="ctr">
              <a:buNone/>
              <a:defRPr sz="1680">
                <a:solidFill>
                  <a:schemeClr val="accent5"/>
                </a:solidFill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10021292" y="5742166"/>
            <a:ext cx="3815921" cy="381639"/>
          </a:xfrm>
        </p:spPr>
        <p:txBody>
          <a:bodyPr rIns="0">
            <a:spAutoFit/>
          </a:bodyPr>
          <a:lstStyle>
            <a:lvl1pPr marL="0" indent="0" algn="ctr">
              <a:buNone/>
              <a:defRPr sz="1680" b="1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31502" indent="0" algn="ctr">
              <a:buNone/>
              <a:defRPr sz="168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556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4630400" cy="1204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689" y="93251"/>
            <a:ext cx="1018302" cy="1018302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055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021159" y="2982790"/>
            <a:ext cx="5089214" cy="6659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4320" b="1" i="0" spc="132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Appendix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17" y="2926081"/>
            <a:ext cx="829666" cy="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8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382327" y="4521874"/>
            <a:ext cx="3188113" cy="6659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4320" b="0" i="0" spc="132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thank you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2382327" y="5364297"/>
            <a:ext cx="5357143" cy="128884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60" b="0" i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more information please visit </a:t>
            </a:r>
            <a:r>
              <a:rPr lang="en-US" sz="2160" b="1" i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2"/>
              </a:rPr>
              <a:t>https://aws.amazon.com/</a:t>
            </a:r>
            <a:endParaRPr lang="en-US" sz="2160" b="1" i="0">
              <a:solidFill>
                <a:schemeClr val="bg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sz="2160" b="1" i="0">
              <a:solidFill>
                <a:schemeClr val="bg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799" y="2825414"/>
            <a:ext cx="2285208" cy="2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31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94456" y="7719982"/>
            <a:ext cx="57504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56" b="0" i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1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94456" y="7719982"/>
            <a:ext cx="575046" cy="509618"/>
          </a:xfrm>
          <a:prstGeom prst="rect">
            <a:avLst/>
          </a:prstGeo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4630400" cy="1957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20" b="0" i="0">
                <a:solidFill>
                  <a:srgbClr val="000000"/>
                </a:solidFill>
                <a:latin typeface="Arial" charset="0"/>
              </a:rPr>
              <a:t>INSTRUCTIONAL SLIDE</a:t>
            </a:r>
          </a:p>
          <a:p>
            <a:pPr algn="ctr"/>
            <a:r>
              <a:rPr lang="en-US" sz="3120" b="0" i="0">
                <a:solidFill>
                  <a:srgbClr val="000000"/>
                </a:solidFill>
                <a:latin typeface="Arial" charset="0"/>
              </a:rPr>
              <a:t>REMOVE FROM FINAL PRESENTATION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9959" y="434791"/>
            <a:ext cx="1186854" cy="1072374"/>
            <a:chOff x="186612" y="1433522"/>
            <a:chExt cx="989045" cy="893645"/>
          </a:xfrm>
        </p:grpSpPr>
        <p:sp>
          <p:nvSpPr>
            <p:cNvPr id="8" name="Isosceles Triangle 7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 b="0" i="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612" y="1511559"/>
              <a:ext cx="98904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b="0" i="0">
                  <a:solidFill>
                    <a:srgbClr val="FFFF00"/>
                  </a:solidFill>
                  <a:latin typeface="Arial" charset="0"/>
                </a:rPr>
                <a:t>!</a:t>
              </a: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13152347" y="444024"/>
            <a:ext cx="1186854" cy="1081608"/>
            <a:chOff x="186612" y="1433522"/>
            <a:chExt cx="989045" cy="901340"/>
          </a:xfrm>
        </p:grpSpPr>
        <p:sp>
          <p:nvSpPr>
            <p:cNvPr id="11" name="Isosceles Triangle 10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 b="0" i="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612" y="1519254"/>
              <a:ext cx="98904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b="0" i="0">
                  <a:solidFill>
                    <a:srgbClr val="FFFF00"/>
                  </a:solidFill>
                  <a:latin typeface="Arial" charset="0"/>
                </a:rPr>
                <a:t>!</a:t>
              </a: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0" y="7121045"/>
            <a:ext cx="14630400" cy="110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60" b="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360" b="0" i="0">
                <a:solidFill>
                  <a:srgbClr val="000000"/>
                </a:solidFill>
                <a:latin typeface="Arial" charset="0"/>
                <a:sym typeface="Symbol"/>
              </a:rPr>
              <a:t>  </a:t>
            </a:r>
            <a:r>
              <a:rPr lang="en-US" sz="3360" b="0" i="0">
                <a:solidFill>
                  <a:srgbClr val="000000"/>
                </a:solidFill>
                <a:latin typeface="Arial" charset="0"/>
              </a:rPr>
              <a:t>DELETE ME! </a:t>
            </a:r>
            <a:r>
              <a:rPr lang="en-US" sz="3360" b="0" i="0">
                <a:solidFill>
                  <a:srgbClr val="000000"/>
                </a:solidFill>
                <a:latin typeface="Arial" charset="0"/>
                <a:sym typeface="Symbol"/>
              </a:rPr>
              <a:t>  </a:t>
            </a:r>
            <a:r>
              <a:rPr lang="en-US" sz="3360" b="0" i="0">
                <a:solidFill>
                  <a:srgbClr val="000000"/>
                </a:solidFill>
                <a:latin typeface="Arial" charset="0"/>
              </a:rPr>
              <a:t>DELETE ME! </a:t>
            </a:r>
            <a:r>
              <a:rPr lang="en-US" sz="3360" b="0" i="0">
                <a:solidFill>
                  <a:srgbClr val="000000"/>
                </a:solidFill>
                <a:latin typeface="Arial" charset="0"/>
                <a:sym typeface="Symbol"/>
              </a:rPr>
              <a:t>  </a:t>
            </a:r>
            <a:r>
              <a:rPr lang="en-US" sz="3360" b="0" i="0">
                <a:solidFill>
                  <a:srgbClr val="000000"/>
                </a:solidFill>
                <a:latin typeface="Arial" charset="0"/>
              </a:rPr>
              <a:t>DELETE ME!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990600" y="2362200"/>
            <a:ext cx="12673966" cy="4318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670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825F6-CB54-47E6-94E0-DCF04D98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4126-8CB2-42B1-8B23-19771C400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2B66BA-6D8A-4258-BDD7-19C8318B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63881"/>
            <a:ext cx="5516880" cy="6675119"/>
          </a:xfrm>
        </p:spPr>
        <p:txBody>
          <a:bodyPr anchor="ctr">
            <a:normAutofit/>
          </a:bodyPr>
          <a:lstStyle>
            <a:lvl1pPr>
              <a:defRPr sz="432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5347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59" y="2450783"/>
            <a:ext cx="13363122" cy="2865120"/>
          </a:xfrm>
        </p:spPr>
        <p:txBody>
          <a:bodyPr anchor="b"/>
          <a:lstStyle>
            <a:lvl1pPr algn="l">
              <a:defRPr sz="72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89" y="5566158"/>
            <a:ext cx="13365691" cy="1190776"/>
          </a:xfrm>
        </p:spPr>
        <p:txBody>
          <a:bodyPr/>
          <a:lstStyle>
            <a:lvl1pPr marL="0" indent="0" algn="l">
              <a:buNone/>
              <a:defRPr sz="288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91" y="1347293"/>
            <a:ext cx="1611616" cy="9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7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Texture_FAD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40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63296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939237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305316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39" y="425372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419" y="699289"/>
            <a:ext cx="1567030" cy="936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DCA55-5371-4ECA-8FE0-098FC3EC6B1D}"/>
              </a:ext>
            </a:extLst>
          </p:cNvPr>
          <p:cNvSpPr/>
          <p:nvPr userDrawn="1"/>
        </p:nvSpPr>
        <p:spPr>
          <a:xfrm>
            <a:off x="13584517" y="7531058"/>
            <a:ext cx="885050" cy="506632"/>
          </a:xfrm>
          <a:prstGeom prst="rect">
            <a:avLst/>
          </a:prstGeom>
          <a:solidFill>
            <a:srgbClr val="1F2D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3289229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2170176"/>
            <a:ext cx="13128486" cy="513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-457200" algn="l" defTabSz="73152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440"/>
              </a:spcAft>
              <a:buClr>
                <a:schemeClr val="accent1"/>
              </a:buClr>
              <a:buFont typeface="Wingdings" charset="2"/>
              <a:buChar char="§"/>
              <a:defRPr lang="en-US" sz="2240" b="0" i="0" kern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C7F0C8-8F70-479D-847D-ACCBFB8C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063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76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536130-E8DA-42FE-9251-FB3AFE4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7111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0270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976F8C-2D9C-4D5D-8A67-60050C62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9686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89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9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9D3594-CC6A-40EE-B6FE-E886895A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351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0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2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7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BEDA2E-9188-497D-842F-D8303C42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1534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EC02660-CC5F-423E-ACB4-46286E7C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12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327F-C52E-4731-8346-0A49A528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5CA4-F18E-4B34-839F-6911DCC76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8C2A-DBD7-4526-876C-32CD001E0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548640" indent="0">
              <a:buNone/>
              <a:defRPr sz="1680">
                <a:solidFill>
                  <a:schemeClr val="tx1"/>
                </a:solidFill>
              </a:defRPr>
            </a:lvl2pPr>
            <a:lvl3pPr marL="1097280" indent="0">
              <a:buNone/>
              <a:defRPr sz="1680">
                <a:solidFill>
                  <a:schemeClr val="tx1"/>
                </a:solidFill>
              </a:defRPr>
            </a:lvl3pPr>
            <a:lvl4pPr marL="1645920" indent="0">
              <a:buNone/>
              <a:defRPr sz="1680">
                <a:solidFill>
                  <a:schemeClr val="tx1"/>
                </a:solidFill>
              </a:defRPr>
            </a:lvl4pPr>
            <a:lvl5pPr marL="2194560" indent="0">
              <a:buNone/>
              <a:defRPr sz="168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C82E8-C686-4DC3-88C3-F14188353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D402D-0B8A-4C56-91E3-1DCC039CA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548640" indent="0">
              <a:buNone/>
              <a:defRPr sz="1680">
                <a:solidFill>
                  <a:schemeClr val="tx1"/>
                </a:solidFill>
              </a:defRPr>
            </a:lvl2pPr>
            <a:lvl3pPr marL="1097280" indent="0">
              <a:buNone/>
              <a:defRPr sz="1680">
                <a:solidFill>
                  <a:schemeClr val="tx1"/>
                </a:solidFill>
              </a:defRPr>
            </a:lvl3pPr>
            <a:lvl4pPr marL="1645920" indent="0">
              <a:buNone/>
              <a:defRPr sz="1680">
                <a:solidFill>
                  <a:schemeClr val="tx1"/>
                </a:solidFill>
              </a:defRPr>
            </a:lvl4pPr>
            <a:lvl5pPr marL="2194560" indent="0">
              <a:buNone/>
              <a:defRPr sz="168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6B9DF-A672-4BFD-BEEB-F07FD8F4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75F3F-410C-43C9-90AD-63D92B67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0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902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902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6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902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FC6393-A465-4E2A-A959-FB7171C6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557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2645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DCB644-4A08-4BDE-BB08-FAE3877C08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81" y="1422401"/>
            <a:ext cx="13335000" cy="871221"/>
          </a:xfrm>
        </p:spPr>
        <p:txBody>
          <a:bodyPr/>
          <a:lstStyle>
            <a:lvl1pPr marL="0"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dirty="0" smtClean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0" indent="0"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dirty="0" smtClean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0" indent="0"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dirty="0" smtClean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0" indent="0"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dirty="0" smtClean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0" indent="0"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2599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648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2737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9BABBF-F5C6-4BAE-A5DB-E824A5E93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112000"/>
                    </a14:imgEffect>
                    <a14:imgEffect>
                      <a14:brightnessContrast bright="-11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762AF-8D01-44C1-8D8A-490AE7E1EB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7350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75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18867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lang="en-US" sz="4800" b="0" i="0" kern="1200" dirty="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0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248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39794B-B3CF-41E7-A2E6-EF4216E90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112000"/>
                    </a14:imgEffect>
                    <a14:imgEffect>
                      <a14:brightnessContrast bright="-11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-2258" y="1"/>
            <a:ext cx="14630400" cy="8388379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63296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939237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305316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39" y="425372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419" y="699289"/>
            <a:ext cx="1567030" cy="9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23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76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76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D4A72-1D56-46B1-8F56-A2A9A3A4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54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174F-9D4C-497B-95C3-93634C6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5465A-2008-4A27-B566-66110258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2018, Amazon Web Services, Inc. or its Affiliates. All rights reserved. Amazon Confidential and Trademark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BEC8-647D-4721-B15C-6442E034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FF3EE-94CD-4067-ACAC-B189009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695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89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9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D8BC09-54C6-4707-8760-297AD88C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425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0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2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7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60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E673C5-A884-43F4-9ABB-BCA4EC63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043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C5DC44B-44AE-4A3B-93A9-19061120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5213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902" y="3443035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902" y="3443035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68" y="3443035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902" y="6341824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 defTabSz="731520" rtl="0" eaLnBrk="1" latinLnBrk="0" hangingPunct="1">
              <a:spcBef>
                <a:spcPct val="20000"/>
              </a:spcBef>
              <a:buFontTx/>
              <a:buNone/>
              <a:defRPr lang="en-US" sz="1920" b="0" i="0" kern="1200" dirty="0">
                <a:solidFill>
                  <a:schemeClr val="accent1"/>
                </a:solidFill>
                <a:latin typeface="Amazon Ember Regular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8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0D0D8E8-7D29-4265-9772-98AC29CC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3" y="54965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235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99253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CDB102-F8DE-443A-BB4F-4537F2725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112000"/>
                    </a14:imgEffect>
                    <a14:imgEffect>
                      <a14:brightnessContrast bright="-11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8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6" y="2679085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96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0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522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n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0" y="1457048"/>
            <a:ext cx="6461760" cy="4072890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2560">
                <a:solidFill>
                  <a:srgbClr val="686465"/>
                </a:solidFill>
              </a:defRPr>
            </a:lvl1pPr>
            <a:lvl2pPr marL="731520" indent="0">
              <a:buFont typeface="Arial"/>
              <a:buNone/>
              <a:defRPr sz="2240">
                <a:solidFill>
                  <a:srgbClr val="686465"/>
                </a:solidFill>
              </a:defRPr>
            </a:lvl2pPr>
            <a:lvl3pPr marL="1463040" indent="0">
              <a:buFont typeface="Arial"/>
              <a:buNone/>
              <a:defRPr sz="1920">
                <a:solidFill>
                  <a:srgbClr val="686465"/>
                </a:solidFill>
              </a:defRPr>
            </a:lvl3pPr>
            <a:lvl4pPr marL="2194560" indent="0">
              <a:buFont typeface="Arial"/>
              <a:buNone/>
              <a:defRPr sz="1760">
                <a:solidFill>
                  <a:srgbClr val="686465"/>
                </a:solidFill>
              </a:defRPr>
            </a:lvl4pPr>
            <a:lvl5pPr marL="2926080" indent="0">
              <a:buFont typeface="Arial"/>
              <a:buNone/>
              <a:defRPr sz="1760">
                <a:solidFill>
                  <a:srgbClr val="686465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4090" y="329568"/>
            <a:ext cx="11731453" cy="75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 b="1" i="0" baseline="0">
                <a:solidFill>
                  <a:srgbClr val="595A5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Headline: Main Benefit with Metric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810783" y="1612199"/>
            <a:ext cx="5507208" cy="4650261"/>
          </a:xfrm>
          <a:prstGeom prst="roundRect">
            <a:avLst>
              <a:gd name="adj" fmla="val 5853"/>
            </a:avLst>
          </a:prstGeom>
          <a:noFill/>
          <a:ln>
            <a:solidFill>
              <a:schemeClr val="bg1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965372" y="5895214"/>
            <a:ext cx="586611" cy="1117546"/>
            <a:chOff x="7547498" y="3514651"/>
            <a:chExt cx="366632" cy="698466"/>
          </a:xfrm>
        </p:grpSpPr>
        <p:sp useBgFill="1">
          <p:nvSpPr>
            <p:cNvPr id="7" name="Rectangle 6"/>
            <p:cNvSpPr>
              <a:spLocks noChangeAspect="1"/>
            </p:cNvSpPr>
            <p:nvPr/>
          </p:nvSpPr>
          <p:spPr>
            <a:xfrm>
              <a:off x="7547498" y="3514651"/>
              <a:ext cx="366232" cy="36623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608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7567481" y="3555886"/>
              <a:ext cx="346649" cy="6572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8640" b="1">
                  <a:solidFill>
                    <a:srgbClr val="FAA634"/>
                  </a:solidFill>
                  <a:latin typeface="Arial"/>
                  <a:cs typeface="Arial"/>
                </a:rPr>
                <a:t>”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582676" y="1359453"/>
            <a:ext cx="585971" cy="1221118"/>
            <a:chOff x="7547498" y="3514651"/>
            <a:chExt cx="366232" cy="763199"/>
          </a:xfrm>
        </p:grpSpPr>
        <p:sp useBgFill="1">
          <p:nvSpPr>
            <p:cNvPr id="10" name="Rectangle 9"/>
            <p:cNvSpPr>
              <a:spLocks noChangeAspect="1"/>
            </p:cNvSpPr>
            <p:nvPr/>
          </p:nvSpPr>
          <p:spPr>
            <a:xfrm>
              <a:off x="7547498" y="3514651"/>
              <a:ext cx="366232" cy="36623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608"/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7557489" y="3620619"/>
              <a:ext cx="346649" cy="6572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8640" b="1">
                  <a:solidFill>
                    <a:srgbClr val="FAA634"/>
                  </a:solidFill>
                  <a:latin typeface="Arial"/>
                  <a:cs typeface="Arial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5524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rtn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44230" y="632463"/>
            <a:ext cx="7383765" cy="6686267"/>
          </a:xfrm>
        </p:spPr>
        <p:txBody>
          <a:bodyPr/>
          <a:lstStyle>
            <a:lvl1pPr marL="0" marR="0" indent="0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Quote Dot</a:t>
            </a:r>
          </a:p>
          <a:p>
            <a:endParaRPr lang="en-US"/>
          </a:p>
          <a:p>
            <a:r>
              <a:rPr lang="en-US"/>
              <a:t>Customer quote that supports the headline (main benefit with metric) that is generated by the design team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0375075" y="1659460"/>
            <a:ext cx="1798451" cy="8162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82185" y="3583711"/>
            <a:ext cx="5320146" cy="1052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 b="1" i="0" baseline="0">
                <a:solidFill>
                  <a:srgbClr val="595A5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Headline: Main Benefit with Metric</a:t>
            </a:r>
          </a:p>
        </p:txBody>
      </p:sp>
    </p:spTree>
    <p:extLst>
      <p:ext uri="{BB962C8B-B14F-4D97-AF65-F5344CB8AC3E}">
        <p14:creationId xmlns:p14="http://schemas.microsoft.com/office/powerpoint/2010/main" val="267357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image" Target="../media/image28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image" Target="../media/image2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85C98-28F5-4B29-8FB4-8E2904AF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2234F-B6B2-4A52-BA0E-EE389880E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47A69-0BE3-4588-BFB9-ED3D48B36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71932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50359-539F-41CE-A6F0-84B578279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737497" y="7627621"/>
            <a:ext cx="88706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FF3EE-94CD-4067-ACAC-B1890096E1A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6F831-CE99-44C7-B298-4A90DEC9935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4585" y="7706307"/>
            <a:ext cx="569555" cy="3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821" r:id="rId15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2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2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2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8" y="1614931"/>
            <a:ext cx="13128486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4" y="7683901"/>
            <a:ext cx="711548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2302" y="7531057"/>
            <a:ext cx="709381" cy="42410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3981989" y="7868983"/>
            <a:ext cx="43891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9E9F6-8D9B-43A7-B671-D605029AE436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ctr" defTabSz="73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2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8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</p:sldLayoutIdLst>
  <p:txStyles>
    <p:titleStyle>
      <a:lvl1pPr algn="l" defTabSz="731509" rtl="0" eaLnBrk="1" latinLnBrk="0" hangingPunct="1">
        <a:spcBef>
          <a:spcPct val="0"/>
        </a:spcBef>
        <a:buNone/>
        <a:defRPr sz="384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09" rtl="0" eaLnBrk="1" latinLnBrk="0" hangingPunct="1">
        <a:spcBef>
          <a:spcPct val="20000"/>
        </a:spcBef>
        <a:buFontTx/>
        <a:buNone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1188701" indent="-457193" algn="l" defTabSz="731509" rtl="0" eaLnBrk="1" latinLnBrk="0" hangingPunct="1">
        <a:spcBef>
          <a:spcPct val="20000"/>
        </a:spcBef>
        <a:buFont typeface="Arial"/>
        <a:buChar char="•"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828771" indent="-365754" algn="l" defTabSz="731509" rtl="0" eaLnBrk="1" latinLnBrk="0" hangingPunct="1">
        <a:spcBef>
          <a:spcPct val="20000"/>
        </a:spcBef>
        <a:buFont typeface="Arial"/>
        <a:buChar char="•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560280" indent="-365754" algn="l" defTabSz="731509" rtl="0" eaLnBrk="1" latinLnBrk="0" hangingPunct="1">
        <a:spcBef>
          <a:spcPct val="20000"/>
        </a:spcBef>
        <a:buFont typeface="Arial"/>
        <a:buChar char="–"/>
        <a:defRPr sz="224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3291789" indent="-365754" algn="l" defTabSz="731509" rtl="0" eaLnBrk="1" latinLnBrk="0" hangingPunct="1">
        <a:spcBef>
          <a:spcPct val="20000"/>
        </a:spcBef>
        <a:buFont typeface="Arial"/>
        <a:buChar char="»"/>
        <a:defRPr sz="192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4023297" indent="-365754" algn="l" defTabSz="7315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06" indent="-365754" algn="l" defTabSz="7315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15" indent="-365754" algn="l" defTabSz="7315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23" indent="-365754" algn="l" defTabSz="7315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9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17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26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43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51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60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68" algn="l" defTabSz="731509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7781130"/>
            <a:ext cx="14630400" cy="497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6300" tIns="73150" rIns="146300" bIns="73150" rtlCol="0" anchor="ctr"/>
          <a:lstStyle/>
          <a:p>
            <a:pPr algn="ctr"/>
            <a:endParaRPr lang="en-US" sz="3456" b="0" i="0">
              <a:latin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5919" y="0"/>
            <a:ext cx="13167360" cy="1371600"/>
          </a:xfrm>
          <a:prstGeom prst="rect">
            <a:avLst/>
          </a:prstGeom>
        </p:spPr>
        <p:txBody>
          <a:bodyPr vert="horz" lIns="0" tIns="60958" rIns="121917" bIns="6095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6"/>
          </a:xfrm>
          <a:prstGeom prst="rect">
            <a:avLst/>
          </a:prstGeom>
        </p:spPr>
        <p:txBody>
          <a:bodyPr vert="horz" lIns="0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059814" y="7719982"/>
            <a:ext cx="570586" cy="509618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fld id="{DE10C7D5-177D-4F4F-A313-CDE313700C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595042" y="7884213"/>
            <a:ext cx="9067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269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</p:sldLayoutIdLst>
  <p:hf hdr="0" ftr="0" dt="0"/>
  <p:txStyles>
    <p:titleStyle>
      <a:lvl1pPr algn="l" defTabSz="731502" rtl="0" eaLnBrk="1" latinLnBrk="0" hangingPunct="1">
        <a:spcBef>
          <a:spcPct val="0"/>
        </a:spcBef>
        <a:buNone/>
        <a:defRPr sz="3840" b="0" i="0" kern="1200" spc="0">
          <a:solidFill>
            <a:schemeClr val="accent5"/>
          </a:solidFill>
          <a:latin typeface="Amazon Ember Medium" panose="020B0603020204030204" pitchFamily="34" charset="0"/>
          <a:ea typeface="Amazon Ember Medium" panose="020B0603020204030204" pitchFamily="34" charset="0"/>
          <a:cs typeface="Amazon Ember Medium" panose="020B0603020204030204" pitchFamily="34" charset="0"/>
        </a:defRPr>
      </a:lvl1pPr>
    </p:titleStyle>
    <p:bodyStyle>
      <a:lvl1pPr marL="548627" indent="-548627" algn="l" defTabSz="731502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216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1pPr>
      <a:lvl2pPr marL="1188690" indent="-457188" algn="l" defTabSz="731502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92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2pPr>
      <a:lvl3pPr marL="1828754" indent="-365750" algn="l" defTabSz="731502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8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3pPr>
      <a:lvl4pPr marL="2560256" indent="-365750" algn="l" defTabSz="731502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68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4pPr>
      <a:lvl5pPr marL="3291757" indent="-365750" algn="l" defTabSz="731502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68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5pPr>
      <a:lvl6pPr marL="4023259" indent="-365750" algn="l" defTabSz="731502" rtl="0" eaLnBrk="1" latinLnBrk="0" hangingPunct="1">
        <a:spcBef>
          <a:spcPct val="200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1" indent="-365750" algn="l" defTabSz="731502" rtl="0" eaLnBrk="1" latinLnBrk="0" hangingPunct="1">
        <a:spcBef>
          <a:spcPct val="200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3" indent="-365750" algn="l" defTabSz="731502" rtl="0" eaLnBrk="1" latinLnBrk="0" hangingPunct="1">
        <a:spcBef>
          <a:spcPct val="200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4" indent="-365750" algn="l" defTabSz="731502" rtl="0" eaLnBrk="1" latinLnBrk="0" hangingPunct="1">
        <a:spcBef>
          <a:spcPct val="200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5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7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2D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6296EC-F69D-4A75-A814-44CCDEA6E0C4}"/>
              </a:ext>
            </a:extLst>
          </p:cNvPr>
          <p:cNvSpPr/>
          <p:nvPr userDrawn="1"/>
        </p:nvSpPr>
        <p:spPr>
          <a:xfrm>
            <a:off x="0" y="136096"/>
            <a:ext cx="14630400" cy="8093504"/>
          </a:xfrm>
          <a:prstGeom prst="rect">
            <a:avLst/>
          </a:prstGeom>
          <a:blipFill dpi="0" rotWithShape="1">
            <a:blip r:embed="rId30">
              <a:alphaModFix amt="1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7350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5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</p:sldLayoutIdLst>
  <p:txStyles>
    <p:titleStyle>
      <a:lvl1pPr algn="l" defTabSz="731520" rtl="0" eaLnBrk="1" latinLnBrk="0" hangingPunct="1">
        <a:spcBef>
          <a:spcPct val="0"/>
        </a:spcBef>
        <a:buNone/>
        <a:defRPr sz="448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4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2640" y="7683901"/>
            <a:ext cx="671834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112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4155" r:id="rId17"/>
  </p:sldLayoutIdLst>
  <p:txStyles>
    <p:titleStyle>
      <a:lvl1pPr algn="l" defTabSz="731520" rtl="0" eaLnBrk="1" latinLnBrk="0" hangingPunct="1">
        <a:spcBef>
          <a:spcPct val="0"/>
        </a:spcBef>
        <a:buNone/>
        <a:defRPr sz="448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4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5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Amazon Confidential and Trademark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3" y="7531058"/>
            <a:ext cx="709381" cy="4241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3981989" y="7868983"/>
            <a:ext cx="43891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31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9E9F6-8D9B-43A7-B671-D605029AE436}" type="slidenum">
              <a:rPr kumimoji="0" lang="en-US" sz="112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ctr" defTabSz="7315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2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6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  <p:sldLayoutId id="2147484058" r:id="rId28"/>
    <p:sldLayoutId id="2147484059" r:id="rId29"/>
    <p:sldLayoutId id="2147484060" r:id="rId30"/>
    <p:sldLayoutId id="2147484061" r:id="rId31"/>
    <p:sldLayoutId id="2147484062" r:id="rId32"/>
    <p:sldLayoutId id="2147484063" r:id="rId33"/>
    <p:sldLayoutId id="2147484064" r:id="rId34"/>
    <p:sldLayoutId id="2147484065" r:id="rId35"/>
    <p:sldLayoutId id="2147484066" r:id="rId36"/>
    <p:sldLayoutId id="2147484067" r:id="rId37"/>
    <p:sldLayoutId id="2147484068" r:id="rId38"/>
  </p:sldLayoutIdLst>
  <p:txStyles>
    <p:titleStyle>
      <a:lvl1pPr algn="l" defTabSz="731587" rtl="0" eaLnBrk="1" latinLnBrk="0" hangingPunct="1">
        <a:spcBef>
          <a:spcPct val="0"/>
        </a:spcBef>
        <a:buNone/>
        <a:defRPr sz="384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87" rtl="0" eaLnBrk="1" latinLnBrk="0" hangingPunct="1">
        <a:spcBef>
          <a:spcPct val="20000"/>
        </a:spcBef>
        <a:buFontTx/>
        <a:buNone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1188829" indent="-457242" algn="l" defTabSz="731587" rtl="0" eaLnBrk="1" latinLnBrk="0" hangingPunct="1">
        <a:spcBef>
          <a:spcPct val="20000"/>
        </a:spcBef>
        <a:buFont typeface="Arial"/>
        <a:buChar char="•"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828966" indent="-365794" algn="l" defTabSz="731587" rtl="0" eaLnBrk="1" latinLnBrk="0" hangingPunct="1">
        <a:spcBef>
          <a:spcPct val="20000"/>
        </a:spcBef>
        <a:buFont typeface="Arial"/>
        <a:buChar char="•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560554" indent="-365794" algn="l" defTabSz="731587" rtl="0" eaLnBrk="1" latinLnBrk="0" hangingPunct="1">
        <a:spcBef>
          <a:spcPct val="20000"/>
        </a:spcBef>
        <a:buFont typeface="Arial"/>
        <a:buChar char="–"/>
        <a:defRPr sz="224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3292139" indent="-365794" algn="l" defTabSz="731587" rtl="0" eaLnBrk="1" latinLnBrk="0" hangingPunct="1">
        <a:spcBef>
          <a:spcPct val="20000"/>
        </a:spcBef>
        <a:buFont typeface="Arial"/>
        <a:buChar char="»"/>
        <a:defRPr sz="192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4023726" indent="-365794" algn="l" defTabSz="73158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5314" indent="-365794" algn="l" defTabSz="73158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899" indent="-365794" algn="l" defTabSz="73158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8486" indent="-365794" algn="l" defTabSz="73158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87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173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760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347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933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520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1106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693" algn="l" defTabSz="731587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6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1C48E287-B240-9E42-A047-B426F9B4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5" b="4742"/>
          <a:stretch/>
        </p:blipFill>
        <p:spPr>
          <a:xfrm>
            <a:off x="0" y="0"/>
            <a:ext cx="14813280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502EC-FDB7-E74D-B682-4218698238C7}"/>
              </a:ext>
            </a:extLst>
          </p:cNvPr>
          <p:cNvSpPr txBox="1"/>
          <p:nvPr/>
        </p:nvSpPr>
        <p:spPr>
          <a:xfrm>
            <a:off x="655581" y="2412926"/>
            <a:ext cx="76209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12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l-PL" sz="12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l-PL" sz="12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l-PL" sz="12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pl-PL" sz="7920" b="1" dirty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AWS</a:t>
            </a:r>
            <a:r>
              <a:rPr lang="pl-PL" sz="7920" b="1" dirty="0"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 x AI</a:t>
            </a:r>
          </a:p>
          <a:p>
            <a:r>
              <a:rPr lang="pl-PL" sz="38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CZYLI JAK STWORZYĆ WŁASNY </a:t>
            </a:r>
          </a:p>
          <a:p>
            <a:r>
              <a:rPr lang="pl-PL" sz="38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KLASYFIKATOR ZDJĘĆ </a:t>
            </a:r>
            <a:endParaRPr lang="pl-PL" sz="3840" b="1" dirty="0">
              <a:solidFill>
                <a:srgbClr val="C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A299F-64E2-8747-AA26-A730EEBD4AE3}"/>
              </a:ext>
            </a:extLst>
          </p:cNvPr>
          <p:cNvGrpSpPr/>
          <p:nvPr/>
        </p:nvGrpSpPr>
        <p:grpSpPr>
          <a:xfrm>
            <a:off x="4443876" y="-2904877"/>
            <a:ext cx="2019416" cy="480132"/>
            <a:chOff x="6441532" y="-2405730"/>
            <a:chExt cx="1120701" cy="4001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15EA7A-4BC0-A540-B03A-B984F96682DE}"/>
                </a:ext>
              </a:extLst>
            </p:cNvPr>
            <p:cNvSpPr/>
            <p:nvPr/>
          </p:nvSpPr>
          <p:spPr>
            <a:xfrm>
              <a:off x="6441532" y="-2398103"/>
              <a:ext cx="1120701" cy="392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3456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1C910C-BAE4-E542-9A55-AC1AE7A53234}"/>
                </a:ext>
              </a:extLst>
            </p:cNvPr>
            <p:cNvSpPr txBox="1"/>
            <p:nvPr/>
          </p:nvSpPr>
          <p:spPr>
            <a:xfrm>
              <a:off x="6492332" y="-2405730"/>
              <a:ext cx="591767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SESJA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1CCBAD-65C3-E048-83CC-795B049860F5}"/>
              </a:ext>
            </a:extLst>
          </p:cNvPr>
          <p:cNvGrpSpPr/>
          <p:nvPr/>
        </p:nvGrpSpPr>
        <p:grpSpPr>
          <a:xfrm>
            <a:off x="5595361" y="-2885429"/>
            <a:ext cx="944533" cy="464186"/>
            <a:chOff x="6108364" y="-2809220"/>
            <a:chExt cx="787111" cy="3868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78D3CB-BB9B-A546-979C-090FB8E05A98}"/>
                </a:ext>
              </a:extLst>
            </p:cNvPr>
            <p:cNvSpPr/>
            <p:nvPr/>
          </p:nvSpPr>
          <p:spPr>
            <a:xfrm>
              <a:off x="6121400" y="-2809220"/>
              <a:ext cx="774075" cy="38390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345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7FD0F7-3806-174A-9636-93B87D04C80B}"/>
                </a:ext>
              </a:extLst>
            </p:cNvPr>
            <p:cNvSpPr txBox="1"/>
            <p:nvPr/>
          </p:nvSpPr>
          <p:spPr>
            <a:xfrm>
              <a:off x="6108364" y="-2807119"/>
              <a:ext cx="6922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1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LIVE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3618B7-A155-CE46-883D-FBD55E84791B}"/>
              </a:ext>
            </a:extLst>
          </p:cNvPr>
          <p:cNvGrpSpPr/>
          <p:nvPr/>
        </p:nvGrpSpPr>
        <p:grpSpPr>
          <a:xfrm>
            <a:off x="5097446" y="-1534204"/>
            <a:ext cx="2096017" cy="480293"/>
            <a:chOff x="3948227" y="-1571221"/>
            <a:chExt cx="1746681" cy="4002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169CBF-1695-5848-A06D-430D302D0CC6}"/>
                </a:ext>
              </a:extLst>
            </p:cNvPr>
            <p:cNvGrpSpPr/>
            <p:nvPr/>
          </p:nvGrpSpPr>
          <p:grpSpPr>
            <a:xfrm>
              <a:off x="3948227" y="-1571221"/>
              <a:ext cx="1682847" cy="400244"/>
              <a:chOff x="6441532" y="-2398103"/>
              <a:chExt cx="1120701" cy="40024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1748C-39C5-E24F-BA4A-A0E259552E90}"/>
                  </a:ext>
                </a:extLst>
              </p:cNvPr>
              <p:cNvSpPr/>
              <p:nvPr/>
            </p:nvSpPr>
            <p:spPr>
              <a:xfrm>
                <a:off x="6441532" y="-2398103"/>
                <a:ext cx="1120701" cy="3924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3456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538EAD-4ABB-6E43-B1F4-00290D31F5AA}"/>
                  </a:ext>
                </a:extLst>
              </p:cNvPr>
              <p:cNvSpPr txBox="1"/>
              <p:nvPr/>
            </p:nvSpPr>
            <p:spPr>
              <a:xfrm>
                <a:off x="6484623" y="-2382580"/>
                <a:ext cx="591767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400" b="1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SESJA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CA41C2-915C-2840-BBDC-167A37B618BD}"/>
                </a:ext>
              </a:extLst>
            </p:cNvPr>
            <p:cNvGrpSpPr/>
            <p:nvPr/>
          </p:nvGrpSpPr>
          <p:grpSpPr>
            <a:xfrm>
              <a:off x="4907797" y="-1562643"/>
              <a:ext cx="787111" cy="386822"/>
              <a:chOff x="6108364" y="-2809220"/>
              <a:chExt cx="787111" cy="38682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5874D35-E312-5D48-94D7-F80B92F4D4D8}"/>
                  </a:ext>
                </a:extLst>
              </p:cNvPr>
              <p:cNvSpPr/>
              <p:nvPr/>
            </p:nvSpPr>
            <p:spPr>
              <a:xfrm>
                <a:off x="6121400" y="-2809220"/>
                <a:ext cx="774075" cy="38390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3456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023913-4EA9-104D-8CF0-21431C6F1CC5}"/>
                  </a:ext>
                </a:extLst>
              </p:cNvPr>
              <p:cNvSpPr txBox="1"/>
              <p:nvPr/>
            </p:nvSpPr>
            <p:spPr>
              <a:xfrm>
                <a:off x="6108364" y="-2807119"/>
                <a:ext cx="692231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400" b="1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LIVE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F10A01-B13B-4440-9ACD-CD0313635C36}"/>
              </a:ext>
            </a:extLst>
          </p:cNvPr>
          <p:cNvGrpSpPr/>
          <p:nvPr/>
        </p:nvGrpSpPr>
        <p:grpSpPr>
          <a:xfrm>
            <a:off x="804231" y="2549204"/>
            <a:ext cx="2021724" cy="480293"/>
            <a:chOff x="7030993" y="-1425944"/>
            <a:chExt cx="1684770" cy="4002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7885F1-4413-DF47-B0F7-D50D0CD7EBA0}"/>
                </a:ext>
              </a:extLst>
            </p:cNvPr>
            <p:cNvGrpSpPr/>
            <p:nvPr/>
          </p:nvGrpSpPr>
          <p:grpSpPr>
            <a:xfrm>
              <a:off x="7030993" y="-1425944"/>
              <a:ext cx="1684770" cy="400244"/>
              <a:chOff x="3948227" y="-1571221"/>
              <a:chExt cx="1746681" cy="4002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B4A302-D95D-8C40-A8DF-E0D04A4F968A}"/>
                  </a:ext>
                </a:extLst>
              </p:cNvPr>
              <p:cNvGrpSpPr/>
              <p:nvPr/>
            </p:nvGrpSpPr>
            <p:grpSpPr>
              <a:xfrm>
                <a:off x="3948227" y="-1571221"/>
                <a:ext cx="1682847" cy="400244"/>
                <a:chOff x="6441532" y="-2398103"/>
                <a:chExt cx="1120701" cy="400244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4D08404-52A9-F44A-9C20-8360C4D09A10}"/>
                    </a:ext>
                  </a:extLst>
                </p:cNvPr>
                <p:cNvSpPr/>
                <p:nvPr/>
              </p:nvSpPr>
              <p:spPr>
                <a:xfrm>
                  <a:off x="6441532" y="-2398103"/>
                  <a:ext cx="1120701" cy="3924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sz="3456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7C10204-4E5F-9A43-A9CD-C8AAA8353A2C}"/>
                    </a:ext>
                  </a:extLst>
                </p:cNvPr>
                <p:cNvSpPr txBox="1"/>
                <p:nvPr/>
              </p:nvSpPr>
              <p:spPr>
                <a:xfrm>
                  <a:off x="6467862" y="-2382580"/>
                  <a:ext cx="613513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l-PL" sz="2400" b="1" dirty="0"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SESJA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59FC60B-401F-AF40-9DC7-704F717C562B}"/>
                  </a:ext>
                </a:extLst>
              </p:cNvPr>
              <p:cNvGrpSpPr/>
              <p:nvPr/>
            </p:nvGrpSpPr>
            <p:grpSpPr>
              <a:xfrm>
                <a:off x="4907797" y="-1562643"/>
                <a:ext cx="787111" cy="386822"/>
                <a:chOff x="6108364" y="-2809220"/>
                <a:chExt cx="787111" cy="38682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458CB38-7C4E-6D49-AEB1-3C91F09844D4}"/>
                    </a:ext>
                  </a:extLst>
                </p:cNvPr>
                <p:cNvSpPr/>
                <p:nvPr/>
              </p:nvSpPr>
              <p:spPr>
                <a:xfrm>
                  <a:off x="6121400" y="-2809220"/>
                  <a:ext cx="774075" cy="38390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sz="3456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EA453-5478-6442-B1B5-E399D1771EDA}"/>
                    </a:ext>
                  </a:extLst>
                </p:cNvPr>
                <p:cNvSpPr txBox="1"/>
                <p:nvPr/>
              </p:nvSpPr>
              <p:spPr>
                <a:xfrm>
                  <a:off x="6108364" y="-2807119"/>
                  <a:ext cx="717669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l-PL" sz="2400" b="1" dirty="0">
                      <a:solidFill>
                        <a:schemeClr val="bg1"/>
                      </a:solidFill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LIVE</a:t>
                  </a: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366D93-EFD2-4840-872B-9895F1E51505}"/>
                </a:ext>
              </a:extLst>
            </p:cNvPr>
            <p:cNvSpPr/>
            <p:nvPr/>
          </p:nvSpPr>
          <p:spPr>
            <a:xfrm>
              <a:off x="7030993" y="-1425944"/>
              <a:ext cx="1684769" cy="39248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3456"/>
            </a:p>
          </p:txBody>
        </p:sp>
      </p:grpSp>
      <p:pic>
        <p:nvPicPr>
          <p:cNvPr id="36" name="Picture 6" descr="Amazon Logo Png White Aws With Transparent Background - Clip Art Library">
            <a:extLst>
              <a:ext uri="{FF2B5EF4-FFF2-40B4-BE49-F238E27FC236}">
                <a16:creationId xmlns:a16="http://schemas.microsoft.com/office/drawing/2014/main" id="{2E444C04-7F0A-904B-BB3E-1183A550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8" y="556174"/>
            <a:ext cx="1018078" cy="6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7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18EB20D-F14C-2749-A774-39A3029F3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56"/>
          <a:stretch/>
        </p:blipFill>
        <p:spPr>
          <a:xfrm>
            <a:off x="0" y="0"/>
            <a:ext cx="7121236" cy="82296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35EBC91-E659-794F-B5EB-1CFFCD46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4" t="14885" b="24072"/>
          <a:stretch/>
        </p:blipFill>
        <p:spPr>
          <a:xfrm>
            <a:off x="7121235" y="-2"/>
            <a:ext cx="7841673" cy="8229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D3B78-0C77-8D41-8668-A2E474AFAD91}"/>
              </a:ext>
            </a:extLst>
          </p:cNvPr>
          <p:cNvSpPr/>
          <p:nvPr/>
        </p:nvSpPr>
        <p:spPr>
          <a:xfrm>
            <a:off x="0" y="0"/>
            <a:ext cx="14962908" cy="8229600"/>
          </a:xfrm>
          <a:prstGeom prst="rect">
            <a:avLst/>
          </a:prstGeom>
          <a:solidFill>
            <a:srgbClr val="0B2836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3FA04-A971-1A4F-9514-A0F743B59E7A}"/>
              </a:ext>
            </a:extLst>
          </p:cNvPr>
          <p:cNvSpPr txBox="1"/>
          <p:nvPr/>
        </p:nvSpPr>
        <p:spPr>
          <a:xfrm>
            <a:off x="445003" y="2775970"/>
            <a:ext cx="13352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chemeClr val="bg1"/>
                </a:solidFill>
                <a:effectLst>
                  <a:glow rad="63500">
                    <a:srgbClr val="0B2836">
                      <a:alpha val="40000"/>
                    </a:srgbClr>
                  </a:glo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 to pies czy to świnia? </a:t>
            </a:r>
          </a:p>
          <a:p>
            <a:r>
              <a:rPr lang="pl-PL" sz="4800" b="1" dirty="0">
                <a:solidFill>
                  <a:schemeClr val="bg1"/>
                </a:solidFill>
                <a:effectLst>
                  <a:glow rad="63500">
                    <a:srgbClr val="0B2836">
                      <a:alpha val="40000"/>
                    </a:srgbClr>
                  </a:glo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Czyli budujemy własny klasyfikator zdjęć       z wykorzystaniem sztucznej inteligencji.</a:t>
            </a:r>
            <a:endParaRPr lang="pl-PL" sz="11500" b="1" dirty="0">
              <a:solidFill>
                <a:srgbClr val="C00000"/>
              </a:solidFill>
              <a:effectLst>
                <a:glow rad="63500">
                  <a:srgbClr val="0B2836">
                    <a:alpha val="40000"/>
                  </a:srgbClr>
                </a:glo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 descr="Amazon Logo Png White Aws With Transparent Background - Clip Art Library">
            <a:extLst>
              <a:ext uri="{FF2B5EF4-FFF2-40B4-BE49-F238E27FC236}">
                <a16:creationId xmlns:a16="http://schemas.microsoft.com/office/drawing/2014/main" id="{2EA38E1C-32F7-4F4E-920F-AC21767B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8" y="556174"/>
            <a:ext cx="1018078" cy="6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2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8">
            <a:extLst>
              <a:ext uri="{FF2B5EF4-FFF2-40B4-BE49-F238E27FC236}">
                <a16:creationId xmlns:a16="http://schemas.microsoft.com/office/drawing/2014/main" id="{AB488480-4599-FE46-BB31-241B86A9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50" y="2580777"/>
            <a:ext cx="712800" cy="7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B5C4D197-178D-E842-84F0-0EFC05AA1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062" y="50713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5FDCEC09-279C-504A-90D3-A9447DD5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160" y="23347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28">
            <a:extLst>
              <a:ext uri="{FF2B5EF4-FFF2-40B4-BE49-F238E27FC236}">
                <a16:creationId xmlns:a16="http://schemas.microsoft.com/office/drawing/2014/main" id="{6C854735-F27F-924E-92E5-124D8B6C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64" y="606942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30">
            <a:extLst>
              <a:ext uri="{FF2B5EF4-FFF2-40B4-BE49-F238E27FC236}">
                <a16:creationId xmlns:a16="http://schemas.microsoft.com/office/drawing/2014/main" id="{A404F7EE-B476-BC44-86D2-3EBBE99BE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43" y="4185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2">
            <a:extLst>
              <a:ext uri="{FF2B5EF4-FFF2-40B4-BE49-F238E27FC236}">
                <a16:creationId xmlns:a16="http://schemas.microsoft.com/office/drawing/2014/main" id="{E7FF3268-47C7-CF43-94CE-902AC453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472" y="5886472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24">
            <a:extLst>
              <a:ext uri="{FF2B5EF4-FFF2-40B4-BE49-F238E27FC236}">
                <a16:creationId xmlns:a16="http://schemas.microsoft.com/office/drawing/2014/main" id="{2C70549A-D537-6148-92DD-DDE2DC8A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11" y="2521136"/>
            <a:ext cx="877035" cy="8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ree Pig Icon of Flat style - Available in SVG, PNG, EPS, AI &amp; Icon fonts">
            <a:extLst>
              <a:ext uri="{FF2B5EF4-FFF2-40B4-BE49-F238E27FC236}">
                <a16:creationId xmlns:a16="http://schemas.microsoft.com/office/drawing/2014/main" id="{D8B05469-73D8-5D44-AB7C-58FD841A0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70" y="1719891"/>
            <a:ext cx="712952" cy="7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zard - Free animals icons">
            <a:extLst>
              <a:ext uri="{FF2B5EF4-FFF2-40B4-BE49-F238E27FC236}">
                <a16:creationId xmlns:a16="http://schemas.microsoft.com/office/drawing/2014/main" id="{7D2B73A4-D58E-BC40-9D63-865F49B9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3146" y="3626830"/>
            <a:ext cx="776848" cy="7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icon &quot;Beach ball icon&quot;">
            <a:extLst>
              <a:ext uri="{FF2B5EF4-FFF2-40B4-BE49-F238E27FC236}">
                <a16:creationId xmlns:a16="http://schemas.microsoft.com/office/drawing/2014/main" id="{CBE2A331-94DF-C149-9B66-1680BC15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70" y="2650837"/>
            <a:ext cx="722047" cy="72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F99926-9FA4-104D-8597-00A0C488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5778" y="2650837"/>
            <a:ext cx="617635" cy="6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8CD37D4-6563-6F4D-97E4-0CFF0145A1D6}"/>
              </a:ext>
            </a:extLst>
          </p:cNvPr>
          <p:cNvSpPr/>
          <p:nvPr/>
        </p:nvSpPr>
        <p:spPr>
          <a:xfrm>
            <a:off x="3850964" y="2773195"/>
            <a:ext cx="567558" cy="353720"/>
          </a:xfrm>
          <a:custGeom>
            <a:avLst/>
            <a:gdLst>
              <a:gd name="connsiteX0" fmla="*/ 0 w 567558"/>
              <a:gd name="connsiteY0" fmla="*/ 163839 h 353720"/>
              <a:gd name="connsiteX1" fmla="*/ 126124 w 567558"/>
              <a:gd name="connsiteY1" fmla="*/ 6184 h 353720"/>
              <a:gd name="connsiteX2" fmla="*/ 236483 w 567558"/>
              <a:gd name="connsiteY2" fmla="*/ 353025 h 353720"/>
              <a:gd name="connsiteX3" fmla="*/ 362607 w 567558"/>
              <a:gd name="connsiteY3" fmla="*/ 100777 h 353720"/>
              <a:gd name="connsiteX4" fmla="*/ 567558 w 567558"/>
              <a:gd name="connsiteY4" fmla="*/ 289963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58" h="353720">
                <a:moveTo>
                  <a:pt x="0" y="163839"/>
                </a:moveTo>
                <a:cubicBezTo>
                  <a:pt x="43355" y="69246"/>
                  <a:pt x="86710" y="-25347"/>
                  <a:pt x="126124" y="6184"/>
                </a:cubicBezTo>
                <a:cubicBezTo>
                  <a:pt x="165538" y="37715"/>
                  <a:pt x="197069" y="337260"/>
                  <a:pt x="236483" y="353025"/>
                </a:cubicBezTo>
                <a:cubicBezTo>
                  <a:pt x="275897" y="368790"/>
                  <a:pt x="307428" y="111287"/>
                  <a:pt x="362607" y="100777"/>
                </a:cubicBezTo>
                <a:cubicBezTo>
                  <a:pt x="417786" y="90267"/>
                  <a:pt x="492672" y="190115"/>
                  <a:pt x="567558" y="289963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577FF742-4D8B-8B45-855A-1C08F9B6C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987" y="3375784"/>
            <a:ext cx="23438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Storage Service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2B6EE-2DC0-0D46-85D1-C0C2B52415E0}"/>
              </a:ext>
            </a:extLst>
          </p:cNvPr>
          <p:cNvCxnSpPr>
            <a:cxnSpLocks/>
          </p:cNvCxnSpPr>
          <p:nvPr/>
        </p:nvCxnSpPr>
        <p:spPr>
          <a:xfrm>
            <a:off x="5355883" y="2947305"/>
            <a:ext cx="1304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7">
            <a:extLst>
              <a:ext uri="{FF2B5EF4-FFF2-40B4-BE49-F238E27FC236}">
                <a16:creationId xmlns:a16="http://schemas.microsoft.com/office/drawing/2014/main" id="{8619ABA7-4D72-5449-8994-5FC8D33CC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1153" y="1352576"/>
            <a:ext cx="23438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Platform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ABDCC3-EE14-9542-B937-E56C049AF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9980" y="2847194"/>
            <a:ext cx="11605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  <a:endParaRPr lang="en-US" alt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1BCF61-F6F7-C947-A48E-FF7169F53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05" y="4666264"/>
            <a:ext cx="11605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en-US" alt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0A1B2-6B6A-AE45-98E4-511DC7890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05" y="6543667"/>
            <a:ext cx="11605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  <a:endParaRPr lang="en-US" alt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B47729-303A-CC46-BA23-ADE3D8B6E379}"/>
              </a:ext>
            </a:extLst>
          </p:cNvPr>
          <p:cNvCxnSpPr>
            <a:cxnSpLocks/>
          </p:cNvCxnSpPr>
          <p:nvPr/>
        </p:nvCxnSpPr>
        <p:spPr>
          <a:xfrm>
            <a:off x="10996664" y="3334775"/>
            <a:ext cx="0" cy="746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B056FC-7A46-5D49-9C15-6257D4C716A6}"/>
              </a:ext>
            </a:extLst>
          </p:cNvPr>
          <p:cNvCxnSpPr>
            <a:cxnSpLocks/>
          </p:cNvCxnSpPr>
          <p:nvPr/>
        </p:nvCxnSpPr>
        <p:spPr>
          <a:xfrm>
            <a:off x="11006299" y="5123068"/>
            <a:ext cx="0" cy="746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27">
            <a:extLst>
              <a:ext uri="{FF2B5EF4-FFF2-40B4-BE49-F238E27FC236}">
                <a16:creationId xmlns:a16="http://schemas.microsoft.com/office/drawing/2014/main" id="{351C135D-38D4-E946-8A32-FBE4F9B57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418" y="1270052"/>
            <a:ext cx="5617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PRZYGOTOWANIE DANYCH</a:t>
            </a:r>
            <a:endParaRPr lang="en-US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Graphic 24">
            <a:extLst>
              <a:ext uri="{FF2B5EF4-FFF2-40B4-BE49-F238E27FC236}">
                <a16:creationId xmlns:a16="http://schemas.microsoft.com/office/drawing/2014/main" id="{4AEF764B-F7AB-2548-8B47-8A51893B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52" y="5848334"/>
            <a:ext cx="877035" cy="87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Free Pig Icon of Flat style - Available in SVG, PNG, EPS, AI &amp; Icon fonts">
            <a:extLst>
              <a:ext uri="{FF2B5EF4-FFF2-40B4-BE49-F238E27FC236}">
                <a16:creationId xmlns:a16="http://schemas.microsoft.com/office/drawing/2014/main" id="{69033F0F-0856-8147-A163-6FB9A941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11" y="5990030"/>
            <a:ext cx="712952" cy="7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02004DFD-4E96-7648-8000-AE28C1BA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4119" y="5978035"/>
            <a:ext cx="617635" cy="6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reeform 44">
            <a:extLst>
              <a:ext uri="{FF2B5EF4-FFF2-40B4-BE49-F238E27FC236}">
                <a16:creationId xmlns:a16="http://schemas.microsoft.com/office/drawing/2014/main" id="{DDFD911F-1689-524B-91C4-84B66CC3A00E}"/>
              </a:ext>
            </a:extLst>
          </p:cNvPr>
          <p:cNvSpPr/>
          <p:nvPr/>
        </p:nvSpPr>
        <p:spPr>
          <a:xfrm>
            <a:off x="4079305" y="6100393"/>
            <a:ext cx="567558" cy="353720"/>
          </a:xfrm>
          <a:custGeom>
            <a:avLst/>
            <a:gdLst>
              <a:gd name="connsiteX0" fmla="*/ 0 w 567558"/>
              <a:gd name="connsiteY0" fmla="*/ 163839 h 353720"/>
              <a:gd name="connsiteX1" fmla="*/ 126124 w 567558"/>
              <a:gd name="connsiteY1" fmla="*/ 6184 h 353720"/>
              <a:gd name="connsiteX2" fmla="*/ 236483 w 567558"/>
              <a:gd name="connsiteY2" fmla="*/ 353025 h 353720"/>
              <a:gd name="connsiteX3" fmla="*/ 362607 w 567558"/>
              <a:gd name="connsiteY3" fmla="*/ 100777 h 353720"/>
              <a:gd name="connsiteX4" fmla="*/ 567558 w 567558"/>
              <a:gd name="connsiteY4" fmla="*/ 289963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58" h="353720">
                <a:moveTo>
                  <a:pt x="0" y="163839"/>
                </a:moveTo>
                <a:cubicBezTo>
                  <a:pt x="43355" y="69246"/>
                  <a:pt x="86710" y="-25347"/>
                  <a:pt x="126124" y="6184"/>
                </a:cubicBezTo>
                <a:cubicBezTo>
                  <a:pt x="165538" y="37715"/>
                  <a:pt x="197069" y="337260"/>
                  <a:pt x="236483" y="353025"/>
                </a:cubicBezTo>
                <a:cubicBezTo>
                  <a:pt x="275897" y="368790"/>
                  <a:pt x="307428" y="111287"/>
                  <a:pt x="362607" y="100777"/>
                </a:cubicBezTo>
                <a:cubicBezTo>
                  <a:pt x="417786" y="90267"/>
                  <a:pt x="492672" y="190115"/>
                  <a:pt x="567558" y="289963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17121AA0-A6CE-C748-A496-55D038C46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824" y="6704984"/>
            <a:ext cx="23438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4199D2-02F0-B746-9268-50AB1A80BC6F}"/>
              </a:ext>
            </a:extLst>
          </p:cNvPr>
          <p:cNvCxnSpPr>
            <a:cxnSpLocks/>
          </p:cNvCxnSpPr>
          <p:nvPr/>
        </p:nvCxnSpPr>
        <p:spPr>
          <a:xfrm>
            <a:off x="5584224" y="6274503"/>
            <a:ext cx="18198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27">
            <a:extLst>
              <a:ext uri="{FF2B5EF4-FFF2-40B4-BE49-F238E27FC236}">
                <a16:creationId xmlns:a16="http://schemas.microsoft.com/office/drawing/2014/main" id="{4D579EEB-F4AC-BC47-8369-9AF56F68F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117" y="4937037"/>
            <a:ext cx="56173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KLASYFIKACJA</a:t>
            </a:r>
            <a:endParaRPr lang="en-US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72B6DAA-5B21-CB48-8A71-B7BCBD1FFF83}"/>
              </a:ext>
            </a:extLst>
          </p:cNvPr>
          <p:cNvSpPr/>
          <p:nvPr/>
        </p:nvSpPr>
        <p:spPr>
          <a:xfrm>
            <a:off x="8071945" y="3089176"/>
            <a:ext cx="2490952" cy="1451293"/>
          </a:xfrm>
          <a:custGeom>
            <a:avLst/>
            <a:gdLst>
              <a:gd name="connsiteX0" fmla="*/ 1891862 w 1891862"/>
              <a:gd name="connsiteY0" fmla="*/ 1576551 h 1576551"/>
              <a:gd name="connsiteX1" fmla="*/ 1450427 w 1891862"/>
              <a:gd name="connsiteY1" fmla="*/ 1198179 h 1576551"/>
              <a:gd name="connsiteX2" fmla="*/ 1387365 w 1891862"/>
              <a:gd name="connsiteY2" fmla="*/ 425669 h 1576551"/>
              <a:gd name="connsiteX3" fmla="*/ 1040524 w 1891862"/>
              <a:gd name="connsiteY3" fmla="*/ 31531 h 1576551"/>
              <a:gd name="connsiteX4" fmla="*/ 583324 w 1891862"/>
              <a:gd name="connsiteY4" fmla="*/ 78827 h 1576551"/>
              <a:gd name="connsiteX5" fmla="*/ 0 w 1891862"/>
              <a:gd name="connsiteY5" fmla="*/ 0 h 15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1862" h="1576551">
                <a:moveTo>
                  <a:pt x="1891862" y="1576551"/>
                </a:moveTo>
                <a:cubicBezTo>
                  <a:pt x="1713186" y="1483272"/>
                  <a:pt x="1534510" y="1389993"/>
                  <a:pt x="1450427" y="1198179"/>
                </a:cubicBezTo>
                <a:cubicBezTo>
                  <a:pt x="1366344" y="1006365"/>
                  <a:pt x="1455682" y="620110"/>
                  <a:pt x="1387365" y="425669"/>
                </a:cubicBezTo>
                <a:cubicBezTo>
                  <a:pt x="1319048" y="231228"/>
                  <a:pt x="1174531" y="89338"/>
                  <a:pt x="1040524" y="31531"/>
                </a:cubicBezTo>
                <a:cubicBezTo>
                  <a:pt x="906517" y="-26276"/>
                  <a:pt x="756745" y="84082"/>
                  <a:pt x="583324" y="78827"/>
                </a:cubicBezTo>
                <a:cubicBezTo>
                  <a:pt x="409903" y="73572"/>
                  <a:pt x="204951" y="36786"/>
                  <a:pt x="0" y="0"/>
                </a:cubicBezTo>
              </a:path>
            </a:pathLst>
          </a:custGeom>
          <a:ln w="28575"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TextBox 27">
            <a:extLst>
              <a:ext uri="{FF2B5EF4-FFF2-40B4-BE49-F238E27FC236}">
                <a16:creationId xmlns:a16="http://schemas.microsoft.com/office/drawing/2014/main" id="{47A87FAB-9282-D94A-9F90-AA3AC2F7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697" y="3026998"/>
            <a:ext cx="16707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WYKORZYSTAJ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D3CD7651-F4A7-B44F-A8CA-21BC52AA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0899" y="3542865"/>
            <a:ext cx="2054115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ROZPOCZNIJ NAUKĘ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679D1E99-8AFC-154A-8CA0-8BFFA079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0685" y="5339681"/>
            <a:ext cx="2054115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PRZYGOTUJ MODEL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09005B03-840F-1945-A1D4-EBC5A1F02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0587" y="2781399"/>
            <a:ext cx="96036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ZAPISZ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C70A5EE5-E51B-0E4F-8EEF-6D7268381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4150" y="6140014"/>
            <a:ext cx="1374199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KLASYFIKUJ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617698-D42D-5040-8A0B-2E15D4524532}"/>
              </a:ext>
            </a:extLst>
          </p:cNvPr>
          <p:cNvCxnSpPr>
            <a:cxnSpLocks/>
          </p:cNvCxnSpPr>
          <p:nvPr/>
        </p:nvCxnSpPr>
        <p:spPr>
          <a:xfrm>
            <a:off x="8654322" y="6274503"/>
            <a:ext cx="18198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27">
            <a:extLst>
              <a:ext uri="{FF2B5EF4-FFF2-40B4-BE49-F238E27FC236}">
                <a16:creationId xmlns:a16="http://schemas.microsoft.com/office/drawing/2014/main" id="{92B912CB-FDE8-D840-9687-A8E8C2BB5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626" y="6143273"/>
            <a:ext cx="1374199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WYWOŁAJ</a:t>
            </a:r>
            <a:endParaRPr lang="en-US" alt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2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7" grpId="0"/>
      <p:bldP spid="28" grpId="0"/>
      <p:bldP spid="29" grpId="0"/>
      <p:bldP spid="30" grpId="0"/>
      <p:bldP spid="38" grpId="0"/>
      <p:bldP spid="45" grpId="0" animBg="1"/>
      <p:bldP spid="46" grpId="0"/>
      <p:bldP spid="49" grpId="0"/>
      <p:bldP spid="33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18EB20D-F14C-2749-A774-39A3029F3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56"/>
          <a:stretch/>
        </p:blipFill>
        <p:spPr>
          <a:xfrm>
            <a:off x="0" y="0"/>
            <a:ext cx="7121236" cy="82296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35EBC91-E659-794F-B5EB-1CFFCD46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4" t="14885" b="24072"/>
          <a:stretch/>
        </p:blipFill>
        <p:spPr>
          <a:xfrm>
            <a:off x="7121235" y="-2"/>
            <a:ext cx="7841673" cy="8229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03FA04-A971-1A4F-9514-A0F743B59E7A}"/>
              </a:ext>
            </a:extLst>
          </p:cNvPr>
          <p:cNvSpPr txBox="1"/>
          <p:nvPr/>
        </p:nvSpPr>
        <p:spPr>
          <a:xfrm>
            <a:off x="445003" y="2775970"/>
            <a:ext cx="13352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chemeClr val="bg1"/>
                </a:solidFill>
                <a:effectLst>
                  <a:glow rad="63500">
                    <a:srgbClr val="0B2836">
                      <a:alpha val="40000"/>
                    </a:srgbClr>
                  </a:glo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 to pies czy to świnia? </a:t>
            </a:r>
          </a:p>
          <a:p>
            <a:r>
              <a:rPr lang="pl-PL" sz="4800" b="1" dirty="0">
                <a:solidFill>
                  <a:schemeClr val="bg1"/>
                </a:solidFill>
                <a:effectLst>
                  <a:glow rad="63500">
                    <a:srgbClr val="0B2836">
                      <a:alpha val="40000"/>
                    </a:srgbClr>
                  </a:glo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Czyli budujemy własny klasyfikator zdjęć       z wykorzystaniem sztucznej inteligencji.</a:t>
            </a:r>
            <a:endParaRPr lang="pl-PL" sz="11500" b="1" dirty="0">
              <a:solidFill>
                <a:srgbClr val="C00000"/>
              </a:solidFill>
              <a:effectLst>
                <a:glow rad="63500">
                  <a:srgbClr val="0B2836">
                    <a:alpha val="40000"/>
                  </a:srgbClr>
                </a:glo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D3B78-0C77-8D41-8668-A2E474AFAD91}"/>
              </a:ext>
            </a:extLst>
          </p:cNvPr>
          <p:cNvSpPr/>
          <p:nvPr/>
        </p:nvSpPr>
        <p:spPr>
          <a:xfrm>
            <a:off x="0" y="0"/>
            <a:ext cx="14962908" cy="8229600"/>
          </a:xfrm>
          <a:prstGeom prst="rect">
            <a:avLst/>
          </a:prstGeom>
          <a:solidFill>
            <a:srgbClr val="0B2836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Picture 6" descr="Amazon Logo Png White Aws With Transparent Background - Clip Art Library">
            <a:extLst>
              <a:ext uri="{FF2B5EF4-FFF2-40B4-BE49-F238E27FC236}">
                <a16:creationId xmlns:a16="http://schemas.microsoft.com/office/drawing/2014/main" id="{0C5EDABE-5EFD-2E4C-BAC0-41D235F9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8" y="556174"/>
            <a:ext cx="1018078" cy="6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294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31">
      <a:dk1>
        <a:srgbClr val="232F3E"/>
      </a:dk1>
      <a:lt1>
        <a:sysClr val="window" lastClr="FFFFFF"/>
      </a:lt1>
      <a:dk2>
        <a:srgbClr val="545B64"/>
      </a:dk2>
      <a:lt2>
        <a:srgbClr val="E5E5E5"/>
      </a:lt2>
      <a:accent1>
        <a:srgbClr val="FF9900"/>
      </a:accent1>
      <a:accent2>
        <a:srgbClr val="FFD394"/>
      </a:accent2>
      <a:accent3>
        <a:srgbClr val="527FFF"/>
      </a:accent3>
      <a:accent4>
        <a:srgbClr val="07C284"/>
      </a:accent4>
      <a:accent5>
        <a:srgbClr val="232F3E"/>
      </a:accent5>
      <a:accent6>
        <a:srgbClr val="A166FF"/>
      </a:accent6>
      <a:hlink>
        <a:srgbClr val="527FFF"/>
      </a:hlink>
      <a:folHlink>
        <a:srgbClr val="B1DB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Amazon Media Group">
  <a:themeElements>
    <a:clrScheme name="Custom 1">
      <a:dk1>
        <a:srgbClr val="231F20"/>
      </a:dk1>
      <a:lt1>
        <a:srgbClr val="C8C8C8"/>
      </a:lt1>
      <a:dk2>
        <a:srgbClr val="231F20"/>
      </a:dk2>
      <a:lt2>
        <a:srgbClr val="FFFFFF"/>
      </a:lt2>
      <a:accent1>
        <a:srgbClr val="232F3E"/>
      </a:accent1>
      <a:accent2>
        <a:srgbClr val="4F7DB2"/>
      </a:accent2>
      <a:accent3>
        <a:srgbClr val="AED2ED"/>
      </a:accent3>
      <a:accent4>
        <a:srgbClr val="BBBCBF"/>
      </a:accent4>
      <a:accent5>
        <a:srgbClr val="FF9900"/>
      </a:accent5>
      <a:accent6>
        <a:srgbClr val="E37925"/>
      </a:accent6>
      <a:hlink>
        <a:srgbClr val="4F7DB2"/>
      </a:hlink>
      <a:folHlink>
        <a:srgbClr val="AED2E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buClr>
            <a:schemeClr val="bg2"/>
          </a:buClr>
          <a:buSzPct val="80000"/>
          <a:defRPr sz="1600" dirty="0" smtClean="0">
            <a:latin typeface="Helvetica Neue"/>
            <a:cs typeface="Helvetica Neue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ent Template 04.01.16 v2" id="{56FAEC54-8648-42C9-A838-C54EA36FAC7F}" vid="{E8107C5A-C20E-44E3-950E-33886B92AF83}"/>
    </a:ext>
  </a:extLst>
</a:theme>
</file>

<file path=ppt/theme/theme4.xml><?xml version="1.0" encoding="utf-8"?>
<a:theme xmlns:a="http://schemas.openxmlformats.org/drawingml/2006/main" name="3_DeckTemplate-AWS">
  <a:themeElements>
    <a:clrScheme name="Custom 13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FF9900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5.xml><?xml version="1.0" encoding="utf-8"?>
<a:theme xmlns:a="http://schemas.openxmlformats.org/drawingml/2006/main" name="5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6.xml><?xml version="1.0" encoding="utf-8"?>
<a:theme xmlns:a="http://schemas.openxmlformats.org/drawingml/2006/main" name="9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062E46CEC0F14283E09C47E5C845A3" ma:contentTypeVersion="12" ma:contentTypeDescription="Create a new document." ma:contentTypeScope="" ma:versionID="9c2d92b6d4a1f1a6dc9ea6f0af5557c6">
  <xsd:schema xmlns:xsd="http://www.w3.org/2001/XMLSchema" xmlns:xs="http://www.w3.org/2001/XMLSchema" xmlns:p="http://schemas.microsoft.com/office/2006/metadata/properties" xmlns:ns1="http://schemas.microsoft.com/sharepoint/v3" xmlns:ns2="459ea70f-534c-46c8-88c8-dec1960d3525" xmlns:ns3="bd64d84c-6a73-405d-bdda-feaee971bffd" targetNamespace="http://schemas.microsoft.com/office/2006/metadata/properties" ma:root="true" ma:fieldsID="94c6be11073841cd7f2c1271af1a23a2" ns1:_="" ns2:_="" ns3:_="">
    <xsd:import namespace="http://schemas.microsoft.com/sharepoint/v3"/>
    <xsd:import namespace="459ea70f-534c-46c8-88c8-dec1960d3525"/>
    <xsd:import namespace="bd64d84c-6a73-405d-bdda-feaee971bf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ea70f-534c-46c8-88c8-dec1960d35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64d84c-6a73-405d-bdda-feaee971bf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bd64d84c-6a73-405d-bdda-feaee971bffd"/>
    <ds:schemaRef ds:uri="http://purl.org/dc/elements/1.1/"/>
    <ds:schemaRef ds:uri="http://schemas.microsoft.com/office/2006/metadata/properties"/>
    <ds:schemaRef ds:uri="http://schemas.microsoft.com/office/infopath/2007/PartnerControls"/>
    <ds:schemaRef ds:uri="459ea70f-534c-46c8-88c8-dec1960d352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A1B6FC-631A-4116-8DCB-E5C8F08EFF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59ea70f-534c-46c8-88c8-dec1960d3525"/>
    <ds:schemaRef ds:uri="bd64d84c-6a73-405d-bdda-feaee971bf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31592</TotalTime>
  <Words>75</Words>
  <Application>Microsoft Macintosh PowerPoint</Application>
  <PresentationFormat>Custom</PresentationFormat>
  <Paragraphs>36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</vt:i4>
      </vt:variant>
    </vt:vector>
  </HeadingPairs>
  <TitlesOfParts>
    <vt:vector size="20" baseType="lpstr">
      <vt:lpstr>Amazon Ember</vt:lpstr>
      <vt:lpstr>Amazon Ember Heavy</vt:lpstr>
      <vt:lpstr>Amazon Ember Light</vt:lpstr>
      <vt:lpstr>Amazon Ember Medium</vt:lpstr>
      <vt:lpstr>Amazon Ember Regular</vt:lpstr>
      <vt:lpstr>Arial</vt:lpstr>
      <vt:lpstr>Calibri</vt:lpstr>
      <vt:lpstr>Helvetica Neue LT Std 65 Medium</vt:lpstr>
      <vt:lpstr>Lucida Console</vt:lpstr>
      <vt:lpstr>Wingdings</vt:lpstr>
      <vt:lpstr>Custom Design</vt:lpstr>
      <vt:lpstr>1_DeckTemplate-AWS</vt:lpstr>
      <vt:lpstr>Amazon Media Group</vt:lpstr>
      <vt:lpstr>3_DeckTemplate-AWS</vt:lpstr>
      <vt:lpstr>5_DeckTemplate-AWS</vt:lpstr>
      <vt:lpstr>9_DeckTemplate-AWS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307</cp:revision>
  <dcterms:created xsi:type="dcterms:W3CDTF">2016-06-17T18:22:10Z</dcterms:created>
  <dcterms:modified xsi:type="dcterms:W3CDTF">2022-09-22T18:23:17Z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0x01010097062E46CEC0F14283E09C47E5C845A3</vt:lpwstr>
  </property>
</Properties>
</file>